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4"/>
  </p:notesMasterIdLst>
  <p:sldIdLst>
    <p:sldId id="2561" r:id="rId2"/>
    <p:sldId id="2562" r:id="rId3"/>
    <p:sldId id="2563" r:id="rId4"/>
    <p:sldId id="2564" r:id="rId5"/>
    <p:sldId id="2565" r:id="rId6"/>
    <p:sldId id="2566" r:id="rId7"/>
    <p:sldId id="2567" r:id="rId8"/>
    <p:sldId id="2568" r:id="rId9"/>
    <p:sldId id="2569" r:id="rId10"/>
    <p:sldId id="2570" r:id="rId11"/>
    <p:sldId id="2571" r:id="rId12"/>
    <p:sldId id="2572" r:id="rId13"/>
    <p:sldId id="2573" r:id="rId14"/>
    <p:sldId id="2574" r:id="rId15"/>
    <p:sldId id="2575" r:id="rId16"/>
    <p:sldId id="2576" r:id="rId17"/>
    <p:sldId id="2577" r:id="rId18"/>
    <p:sldId id="2578" r:id="rId19"/>
    <p:sldId id="2579" r:id="rId20"/>
    <p:sldId id="2580" r:id="rId21"/>
    <p:sldId id="2581" r:id="rId22"/>
    <p:sldId id="2582" r:id="rId23"/>
    <p:sldId id="2583" r:id="rId24"/>
    <p:sldId id="2584" r:id="rId25"/>
    <p:sldId id="2585" r:id="rId26"/>
    <p:sldId id="2586" r:id="rId27"/>
    <p:sldId id="2587" r:id="rId28"/>
    <p:sldId id="2588" r:id="rId29"/>
    <p:sldId id="2589" r:id="rId30"/>
    <p:sldId id="2590" r:id="rId31"/>
    <p:sldId id="2591" r:id="rId32"/>
    <p:sldId id="2592" r:id="rId33"/>
    <p:sldId id="2593" r:id="rId34"/>
    <p:sldId id="2594" r:id="rId35"/>
    <p:sldId id="2595" r:id="rId36"/>
    <p:sldId id="2596" r:id="rId37"/>
    <p:sldId id="2597" r:id="rId38"/>
    <p:sldId id="2598" r:id="rId39"/>
    <p:sldId id="2599" r:id="rId40"/>
    <p:sldId id="2600" r:id="rId41"/>
    <p:sldId id="2601" r:id="rId42"/>
    <p:sldId id="2602"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Large Language Model Agents (LLM) Education Course: A Comprehensive MOOC for Students, Researchers, and Professionals" id="{821339CE-5CFD-4ACA-87DF-07C9296B2924}">
          <p14:sldIdLst>
            <p14:sldId id="2561"/>
            <p14:sldId id="2562"/>
          </p14:sldIdLst>
        </p14:section>
        <p14:section name="Title Slide: Welcome to LLM Education Course" id="{553FCA68-A2A2-4B2F-BCF6-13F115816ACF}">
          <p14:sldIdLst>
            <p14:sldId id="2563"/>
            <p14:sldId id="2564"/>
            <p14:sldId id="2565"/>
          </p14:sldIdLst>
        </p14:section>
        <p14:section name="Course Overview: Your Path to LLM Mastery" id="{A4DF0E04-C347-4271-941E-99F687AC08B8}">
          <p14:sldIdLst>
            <p14:sldId id="2566"/>
            <p14:sldId id="2567"/>
            <p14:sldId id="2568"/>
          </p14:sldIdLst>
        </p14:section>
        <p14:section name="Module 1 – Introduction to Large Language Models" id="{84FF9DF5-ECF0-4CF2-AC52-B7509959BB89}">
          <p14:sldIdLst>
            <p14:sldId id="2569"/>
            <p14:sldId id="2570"/>
            <p14:sldId id="2571"/>
          </p14:sldIdLst>
        </p14:section>
        <p14:section name="Module 1 – History and Evolution of LLMs" id="{68588F64-5B03-456A-8A0C-E48797360717}">
          <p14:sldIdLst>
            <p14:sldId id="2572"/>
            <p14:sldId id="2573"/>
            <p14:sldId id="2574"/>
          </p14:sldIdLst>
        </p14:section>
        <p14:section name="Module 1 – Real-World Applications of LLMs" id="{1E0E1CF6-BD4A-4CBC-B340-B54DF0C9DD2E}">
          <p14:sldIdLst>
            <p14:sldId id="2575"/>
            <p14:sldId id="2576"/>
            <p14:sldId id="2577"/>
          </p14:sldIdLst>
        </p14:section>
        <p14:section name="Module 2 – LLM Architecture: Neural Networks &amp; Transformers" id="{2E8C0DD5-4909-4224-8C87-8E9B363B45CF}">
          <p14:sldIdLst>
            <p14:sldId id="2578"/>
            <p14:sldId id="2579"/>
            <p14:sldId id="2580"/>
          </p14:sldIdLst>
        </p14:section>
        <p14:section name="Module 2 – Processing Inputs and Outputs" id="{DCB74119-4845-4BFF-B880-6B086B90EDEE}">
          <p14:sldIdLst>
            <p14:sldId id="2581"/>
            <p14:sldId id="2582"/>
            <p14:sldId id="2583"/>
          </p14:sldIdLst>
        </p14:section>
        <p14:section name="Module 2 – Training and Fine-Tuning LLMs" id="{33BBEC39-EF2F-45D8-819A-621A32695A85}">
          <p14:sldIdLst>
            <p14:sldId id="2584"/>
            <p14:sldId id="2585"/>
            <p14:sldId id="2586"/>
          </p14:sldIdLst>
        </p14:section>
        <p14:section name="Module 3 – Natural Language Processing Basics" id="{619C2A0A-E45B-4785-8077-2473D735B36B}">
          <p14:sldIdLst>
            <p14:sldId id="2587"/>
            <p14:sldId id="2588"/>
            <p14:sldId id="2589"/>
          </p14:sldIdLst>
        </p14:section>
        <p14:section name="Module 3 – Common NLP Tasks with LLMs" id="{256FC5F9-1327-4F22-BE25-FD08ACFEFECA}">
          <p14:sldIdLst>
            <p14:sldId id="2590"/>
            <p14:sldId id="2591"/>
            <p14:sldId id="2592"/>
          </p14:sldIdLst>
        </p14:section>
        <p14:section name="Module 4 – LLM Applications Across Industries" id="{50F18020-9365-451E-9B7B-720522138B96}">
          <p14:sldIdLst>
            <p14:sldId id="2593"/>
            <p14:sldId id="2594"/>
            <p14:sldId id="2595"/>
          </p14:sldIdLst>
        </p14:section>
        <p14:section name="Module 5 – Ethics in LLMs: Challenges and Responsibilities" id="{046BFC56-B202-4099-86FB-32858E5C95BC}">
          <p14:sldIdLst>
            <p14:sldId id="2596"/>
            <p14:sldId id="2597"/>
            <p14:sldId id="2598"/>
          </p14:sldIdLst>
        </p14:section>
        <p14:section name="Module 6 – Advanced Topics: Multimodal &amp; Dialogue Systems" id="{7BDD3764-829D-43C6-9A5A-58972704777C}">
          <p14:sldIdLst>
            <p14:sldId id="2599"/>
            <p14:sldId id="2600"/>
            <p14:sldId id="2601"/>
          </p14:sldIdLst>
        </p14:section>
        <p14:section name="Conclusion" id="{E50AAFCC-4D17-4764-B504-6E714A406ED7}">
          <p14:sldIdLst>
            <p14:sldId id="2602"/>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70" d="100"/>
          <a:sy n="70" d="100"/>
        </p:scale>
        <p:origin x="1166" y="278"/>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diagrams/_rels/data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image" Target="../media/image15.jpeg"/></Relationships>
</file>

<file path=ppt/diagrams/_rels/data2.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image" Target="../media/image24.jpeg"/></Relationships>
</file>

<file path=ppt/diagrams/_rels/data3.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image" Target="../media/image30.jpeg"/></Relationships>
</file>

<file path=ppt/diagrams/_rels/drawing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image" Target="../media/image15.jpeg"/></Relationships>
</file>

<file path=ppt/diagrams/_rels/drawing2.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image" Target="../media/image24.jpeg"/></Relationships>
</file>

<file path=ppt/diagrams/_rels/drawing3.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image" Target="../media/image30.jpeg"/></Relationships>
</file>

<file path=ppt/diagrams/colors1.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F93A10D-BFB0-457A-AE2C-7B2AFEFF247C}" type="doc">
      <dgm:prSet loTypeId="urn:microsoft.com/office/officeart/2024/3/layout/verticalVisualTextBlock1" loCatId="Picture" qsTypeId="urn:microsoft.com/office/officeart/2005/8/quickstyle/simple4" qsCatId="simple" csTypeId="urn:microsoft.com/office/officeart/2005/8/colors/accent0_2" csCatId="mainScheme" phldr="1"/>
      <dgm:spPr/>
      <dgm:t>
        <a:bodyPr/>
        <a:lstStyle/>
        <a:p>
          <a:endParaRPr lang="en-US"/>
        </a:p>
      </dgm:t>
    </dgm:pt>
    <dgm:pt modelId="{F8F537C2-FBE5-4BF9-9C2F-34276AC0504B}">
      <dgm:prSet/>
      <dgm:spPr/>
      <dgm:t>
        <a:bodyPr/>
        <a:lstStyle/>
        <a:p>
          <a:pPr>
            <a:lnSpc>
              <a:spcPct val="100000"/>
            </a:lnSpc>
            <a:defRPr b="1"/>
          </a:pPr>
          <a:r>
            <a:rPr lang="en-US"/>
            <a:t>AI Brain Structure</a:t>
          </a:r>
        </a:p>
      </dgm:t>
    </dgm:pt>
    <dgm:pt modelId="{FBCB4725-71A4-4060-B3CB-F98E412044F7}" type="parTrans" cxnId="{54883467-47E7-46C3-9911-3D1061FBF8F0}">
      <dgm:prSet/>
      <dgm:spPr/>
      <dgm:t>
        <a:bodyPr/>
        <a:lstStyle/>
        <a:p>
          <a:endParaRPr lang="en-US"/>
        </a:p>
      </dgm:t>
    </dgm:pt>
    <dgm:pt modelId="{43FF2A03-4062-476A-9E0B-0816A01E3500}" type="sibTrans" cxnId="{54883467-47E7-46C3-9911-3D1061FBF8F0}">
      <dgm:prSet/>
      <dgm:spPr/>
      <dgm:t>
        <a:bodyPr/>
        <a:lstStyle/>
        <a:p>
          <a:pPr>
            <a:lnSpc>
              <a:spcPct val="100000"/>
            </a:lnSpc>
            <a:defRPr b="1"/>
          </a:pPr>
          <a:endParaRPr lang="en-US"/>
        </a:p>
      </dgm:t>
    </dgm:pt>
    <dgm:pt modelId="{09CD773C-34CF-4E93-8825-BCB690CCBBFD}">
      <dgm:prSet/>
      <dgm:spPr/>
      <dgm:t>
        <a:bodyPr/>
        <a:lstStyle/>
        <a:p>
          <a:pPr>
            <a:lnSpc>
              <a:spcPct val="100000"/>
            </a:lnSpc>
          </a:pPr>
          <a:r>
            <a:rPr lang="en-US"/>
            <a:t>The AI brain visualizes the complex neural architecture powering intelligent systems like LLMs.</a:t>
          </a:r>
        </a:p>
      </dgm:t>
    </dgm:pt>
    <dgm:pt modelId="{2F70506B-6BEE-452D-A231-88C8E28D7CC4}" type="parTrans" cxnId="{F4560756-3E95-44AE-9BA2-7408A152F21D}">
      <dgm:prSet/>
      <dgm:spPr/>
      <dgm:t>
        <a:bodyPr/>
        <a:lstStyle/>
        <a:p>
          <a:endParaRPr lang="en-US"/>
        </a:p>
      </dgm:t>
    </dgm:pt>
    <dgm:pt modelId="{2E241BE7-5A65-4109-8F0B-8DA5D06A843A}" type="sibTrans" cxnId="{F4560756-3E95-44AE-9BA2-7408A152F21D}">
      <dgm:prSet/>
      <dgm:spPr/>
      <dgm:t>
        <a:bodyPr/>
        <a:lstStyle/>
        <a:p>
          <a:endParaRPr lang="en-US"/>
        </a:p>
      </dgm:t>
    </dgm:pt>
    <dgm:pt modelId="{9275A438-9F37-4E52-B135-9874A4B38FA8}">
      <dgm:prSet/>
      <dgm:spPr/>
      <dgm:t>
        <a:bodyPr/>
        <a:lstStyle/>
        <a:p>
          <a:pPr>
            <a:lnSpc>
              <a:spcPct val="100000"/>
            </a:lnSpc>
            <a:defRPr b="1"/>
          </a:pPr>
          <a:r>
            <a:rPr lang="en-US"/>
            <a:t>Neural Network Connectivity</a:t>
          </a:r>
        </a:p>
      </dgm:t>
    </dgm:pt>
    <dgm:pt modelId="{051C4FD3-049E-415F-BA28-6D20B38E5EE6}" type="parTrans" cxnId="{E65E35CF-6951-4722-AF14-B1E996FDD290}">
      <dgm:prSet/>
      <dgm:spPr/>
      <dgm:t>
        <a:bodyPr/>
        <a:lstStyle/>
        <a:p>
          <a:endParaRPr lang="en-US"/>
        </a:p>
      </dgm:t>
    </dgm:pt>
    <dgm:pt modelId="{F3C3C0B3-DB6E-4DE5-AC52-70363B8D4865}" type="sibTrans" cxnId="{E65E35CF-6951-4722-AF14-B1E996FDD290}">
      <dgm:prSet/>
      <dgm:spPr/>
      <dgm:t>
        <a:bodyPr/>
        <a:lstStyle/>
        <a:p>
          <a:pPr>
            <a:lnSpc>
              <a:spcPct val="100000"/>
            </a:lnSpc>
            <a:defRPr b="1"/>
          </a:pPr>
          <a:endParaRPr lang="en-US"/>
        </a:p>
      </dgm:t>
    </dgm:pt>
    <dgm:pt modelId="{486EEB78-2224-49F1-8D6F-BDE16E2A6774}">
      <dgm:prSet/>
      <dgm:spPr/>
      <dgm:t>
        <a:bodyPr/>
        <a:lstStyle/>
        <a:p>
          <a:pPr>
            <a:lnSpc>
              <a:spcPct val="100000"/>
            </a:lnSpc>
          </a:pPr>
          <a:r>
            <a:rPr lang="en-US"/>
            <a:t>Neural networks consist of interconnected nodes that simulate human brain function for learning.</a:t>
          </a:r>
        </a:p>
      </dgm:t>
    </dgm:pt>
    <dgm:pt modelId="{E991F2BA-94DD-4447-987D-BAAD5A163EC7}" type="parTrans" cxnId="{2E6131C9-527C-4453-80C3-B76F2593ED59}">
      <dgm:prSet/>
      <dgm:spPr/>
      <dgm:t>
        <a:bodyPr/>
        <a:lstStyle/>
        <a:p>
          <a:endParaRPr lang="en-US"/>
        </a:p>
      </dgm:t>
    </dgm:pt>
    <dgm:pt modelId="{C93AC2CE-763B-4D64-92BD-02565099C546}" type="sibTrans" cxnId="{2E6131C9-527C-4453-80C3-B76F2593ED59}">
      <dgm:prSet/>
      <dgm:spPr/>
      <dgm:t>
        <a:bodyPr/>
        <a:lstStyle/>
        <a:p>
          <a:endParaRPr lang="en-US"/>
        </a:p>
      </dgm:t>
    </dgm:pt>
    <dgm:pt modelId="{BABA8B0F-2C4B-41F5-8EEE-16682690A0D3}">
      <dgm:prSet/>
      <dgm:spPr/>
      <dgm:t>
        <a:bodyPr/>
        <a:lstStyle/>
        <a:p>
          <a:pPr>
            <a:lnSpc>
              <a:spcPct val="100000"/>
            </a:lnSpc>
            <a:defRPr b="1"/>
          </a:pPr>
          <a:r>
            <a:rPr lang="en-US"/>
            <a:t>LLM Neural Architecture</a:t>
          </a:r>
        </a:p>
      </dgm:t>
    </dgm:pt>
    <dgm:pt modelId="{C40AB856-6DC3-4E58-B2C6-FF71524056DA}" type="parTrans" cxnId="{CEDB6FD9-6421-48A6-A42D-1D58613BFADD}">
      <dgm:prSet/>
      <dgm:spPr/>
      <dgm:t>
        <a:bodyPr/>
        <a:lstStyle/>
        <a:p>
          <a:endParaRPr lang="en-US"/>
        </a:p>
      </dgm:t>
    </dgm:pt>
    <dgm:pt modelId="{BA9CCAEB-A42A-47E3-A7BD-FC7BA27B98D2}" type="sibTrans" cxnId="{CEDB6FD9-6421-48A6-A42D-1D58613BFADD}">
      <dgm:prSet/>
      <dgm:spPr/>
      <dgm:t>
        <a:bodyPr/>
        <a:lstStyle/>
        <a:p>
          <a:endParaRPr lang="en-US"/>
        </a:p>
      </dgm:t>
    </dgm:pt>
    <dgm:pt modelId="{67412C01-9863-47AF-ADB5-2A989E4796B7}">
      <dgm:prSet/>
      <dgm:spPr/>
      <dgm:t>
        <a:bodyPr/>
        <a:lstStyle/>
        <a:p>
          <a:pPr>
            <a:lnSpc>
              <a:spcPct val="100000"/>
            </a:lnSpc>
          </a:pPr>
          <a:r>
            <a:rPr lang="en-US"/>
            <a:t>Large language models rely on deep neural architectures to process and generate language data.</a:t>
          </a:r>
        </a:p>
      </dgm:t>
    </dgm:pt>
    <dgm:pt modelId="{3D7171CB-65D7-467F-8BC3-908D2F3A42E0}" type="parTrans" cxnId="{F4491B00-9059-4258-AFA0-FCB8EB682CD1}">
      <dgm:prSet/>
      <dgm:spPr/>
      <dgm:t>
        <a:bodyPr/>
        <a:lstStyle/>
        <a:p>
          <a:endParaRPr lang="en-US"/>
        </a:p>
      </dgm:t>
    </dgm:pt>
    <dgm:pt modelId="{EB731571-7522-4E99-8644-EAC10379BA65}" type="sibTrans" cxnId="{F4491B00-9059-4258-AFA0-FCB8EB682CD1}">
      <dgm:prSet/>
      <dgm:spPr/>
      <dgm:t>
        <a:bodyPr/>
        <a:lstStyle/>
        <a:p>
          <a:endParaRPr lang="en-US"/>
        </a:p>
      </dgm:t>
    </dgm:pt>
    <dgm:pt modelId="{43BF3E69-D00B-44EF-A13F-E96531CCCE01}" type="pres">
      <dgm:prSet presAssocID="{9F93A10D-BFB0-457A-AE2C-7B2AFEFF247C}" presName="Root" presStyleCnt="0">
        <dgm:presLayoutVars>
          <dgm:dir/>
          <dgm:resizeHandles val="exact"/>
        </dgm:presLayoutVars>
      </dgm:prSet>
      <dgm:spPr/>
    </dgm:pt>
    <dgm:pt modelId="{B2FEC2B2-6D46-4EF8-9EC8-95AD9BB0D150}" type="pres">
      <dgm:prSet presAssocID="{F8F537C2-FBE5-4BF9-9C2F-34276AC0504B}" presName="Composite" presStyleCnt="0"/>
      <dgm:spPr/>
    </dgm:pt>
    <dgm:pt modelId="{FB8D46EA-7364-4771-8F0B-9E51A4C66FFA}" type="pres">
      <dgm:prSet presAssocID="{F8F537C2-FBE5-4BF9-9C2F-34276AC0504B}" presName="Picture" presStyleLbl="node1" presStyleIdx="0" presStyleCnt="3"/>
      <dgm:spPr>
        <a:blipFill>
          <a:blip xmlns:r="http://schemas.openxmlformats.org/officeDocument/2006/relationships" r:embed="rId1">
            <a:extLst>
              <a:ext uri="{28A0092B-C50C-407E-A947-70E740481C1C}">
                <a14:useLocalDpi xmlns:a14="http://schemas.microsoft.com/office/drawing/2010/main" val="0"/>
              </a:ext>
            </a:extLst>
          </a:blip>
          <a:srcRect l="25875" r="17873" b="-4"/>
          <a:stretch/>
        </a:blipFill>
      </dgm:spPr>
      <dgm:extLst>
        <a:ext uri="{E40237B7-FDA0-4F09-8148-C483321AD2D9}">
          <dgm14:cNvPr xmlns:dgm14="http://schemas.microsoft.com/office/drawing/2010/diagram" id="0" name="" descr="Digital art of brain"/>
        </a:ext>
      </dgm:extLst>
    </dgm:pt>
    <dgm:pt modelId="{CDE8BCEA-C54B-4DF6-865D-0867184D4A62}" type="pres">
      <dgm:prSet presAssocID="{F8F537C2-FBE5-4BF9-9C2F-34276AC0504B}" presName="Subtitle" presStyleLbl="revTx" presStyleIdx="0" presStyleCnt="6">
        <dgm:presLayoutVars>
          <dgm:chMax val="0"/>
          <dgm:bulletEnabled/>
        </dgm:presLayoutVars>
      </dgm:prSet>
      <dgm:spPr/>
    </dgm:pt>
    <dgm:pt modelId="{E820C0BE-1467-48E0-9284-38312FD83B2B}" type="pres">
      <dgm:prSet presAssocID="{F8F537C2-FBE5-4BF9-9C2F-34276AC0504B}" presName="Description" presStyleLbl="revTx" presStyleIdx="1" presStyleCnt="6">
        <dgm:presLayoutVars>
          <dgm:bulletEnabled/>
        </dgm:presLayoutVars>
      </dgm:prSet>
      <dgm:spPr/>
    </dgm:pt>
    <dgm:pt modelId="{E5FBC68C-020D-4D88-90AE-9F7F25C5B4DE}" type="pres">
      <dgm:prSet presAssocID="{43FF2A03-4062-476A-9E0B-0816A01E3500}" presName="sibTrans" presStyleLbl="sibTrans2D1" presStyleIdx="0" presStyleCnt="0"/>
      <dgm:spPr/>
    </dgm:pt>
    <dgm:pt modelId="{74851D72-DB0C-49D8-8631-3956E741F35E}" type="pres">
      <dgm:prSet presAssocID="{9275A438-9F37-4E52-B135-9874A4B38FA8}" presName="Composite" presStyleCnt="0"/>
      <dgm:spPr/>
    </dgm:pt>
    <dgm:pt modelId="{DE88C761-555D-44D0-A364-26270C51F319}" type="pres">
      <dgm:prSet presAssocID="{9275A438-9F37-4E52-B135-9874A4B38FA8}" presName="Picture" presStyleLbl="node1" presStyleIdx="1" presStyleCnt="3"/>
      <dgm:spPr>
        <a:blipFill>
          <a:blip xmlns:r="http://schemas.openxmlformats.org/officeDocument/2006/relationships" r:embed="rId2">
            <a:extLst>
              <a:ext uri="{28A0092B-C50C-407E-A947-70E740481C1C}">
                <a14:useLocalDpi xmlns:a14="http://schemas.microsoft.com/office/drawing/2010/main" val="0"/>
              </a:ext>
            </a:extLst>
          </a:blip>
          <a:srcRect l="1284" r="23713" b="-4"/>
          <a:stretch/>
        </a:blipFill>
      </dgm:spPr>
      <dgm:extLst>
        <a:ext uri="{E40237B7-FDA0-4F09-8148-C483321AD2D9}">
          <dgm14:cNvPr xmlns:dgm14="http://schemas.microsoft.com/office/drawing/2010/diagram" id="0" name="" descr="Human brain nerve cells"/>
        </a:ext>
      </dgm:extLst>
    </dgm:pt>
    <dgm:pt modelId="{FEF5958C-70D8-4E9A-881B-778081CD6904}" type="pres">
      <dgm:prSet presAssocID="{9275A438-9F37-4E52-B135-9874A4B38FA8}" presName="Subtitle" presStyleLbl="revTx" presStyleIdx="2" presStyleCnt="6">
        <dgm:presLayoutVars>
          <dgm:chMax val="0"/>
          <dgm:bulletEnabled/>
        </dgm:presLayoutVars>
      </dgm:prSet>
      <dgm:spPr/>
    </dgm:pt>
    <dgm:pt modelId="{D363CF6D-DCF0-4186-AC2B-50365720CF19}" type="pres">
      <dgm:prSet presAssocID="{9275A438-9F37-4E52-B135-9874A4B38FA8}" presName="Description" presStyleLbl="revTx" presStyleIdx="3" presStyleCnt="6">
        <dgm:presLayoutVars>
          <dgm:bulletEnabled/>
        </dgm:presLayoutVars>
      </dgm:prSet>
      <dgm:spPr/>
    </dgm:pt>
    <dgm:pt modelId="{6ACF169A-7BE1-46FD-86F5-6E4391B2009B}" type="pres">
      <dgm:prSet presAssocID="{F3C3C0B3-DB6E-4DE5-AC52-70363B8D4865}" presName="sibTrans" presStyleLbl="sibTrans2D1" presStyleIdx="0" presStyleCnt="0"/>
      <dgm:spPr/>
    </dgm:pt>
    <dgm:pt modelId="{90013B1D-461A-46D7-8F26-1C4E2B009134}" type="pres">
      <dgm:prSet presAssocID="{BABA8B0F-2C4B-41F5-8EEE-16682690A0D3}" presName="Composite" presStyleCnt="0"/>
      <dgm:spPr/>
    </dgm:pt>
    <dgm:pt modelId="{ACC794E5-77F1-4086-B480-58ADF38D654B}" type="pres">
      <dgm:prSet presAssocID="{BABA8B0F-2C4B-41F5-8EEE-16682690A0D3}" presName="Picture" presStyleLbl="nod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l="18946" r="14303" b="-2"/>
          <a:stretch/>
        </a:blipFill>
      </dgm:spPr>
      <dgm:extLst>
        <a:ext uri="{E40237B7-FDA0-4F09-8148-C483321AD2D9}">
          <dgm14:cNvPr xmlns:dgm14="http://schemas.microsoft.com/office/drawing/2010/diagram" id="0" name="" descr="Technology, Data, Computer Network, Big Data, Nerve Cell"/>
        </a:ext>
      </dgm:extLst>
    </dgm:pt>
    <dgm:pt modelId="{62F7D5D6-9A7F-4899-A865-71EDEF503D38}" type="pres">
      <dgm:prSet presAssocID="{BABA8B0F-2C4B-41F5-8EEE-16682690A0D3}" presName="Subtitle" presStyleLbl="revTx" presStyleIdx="4" presStyleCnt="6">
        <dgm:presLayoutVars>
          <dgm:chMax val="0"/>
          <dgm:bulletEnabled/>
        </dgm:presLayoutVars>
      </dgm:prSet>
      <dgm:spPr/>
    </dgm:pt>
    <dgm:pt modelId="{466DAC8F-5FE2-4174-91C6-A599F0B16792}" type="pres">
      <dgm:prSet presAssocID="{BABA8B0F-2C4B-41F5-8EEE-16682690A0D3}" presName="Description" presStyleLbl="revTx" presStyleIdx="5" presStyleCnt="6">
        <dgm:presLayoutVars>
          <dgm:bulletEnabled/>
        </dgm:presLayoutVars>
      </dgm:prSet>
      <dgm:spPr/>
    </dgm:pt>
  </dgm:ptLst>
  <dgm:cxnLst>
    <dgm:cxn modelId="{F4491B00-9059-4258-AFA0-FCB8EB682CD1}" srcId="{BABA8B0F-2C4B-41F5-8EEE-16682690A0D3}" destId="{67412C01-9863-47AF-ADB5-2A989E4796B7}" srcOrd="0" destOrd="0" parTransId="{3D7171CB-65D7-467F-8BC3-908D2F3A42E0}" sibTransId="{EB731571-7522-4E99-8644-EAC10379BA65}"/>
    <dgm:cxn modelId="{4148F205-B3DF-440B-9E30-ABAE34F4CF9A}" type="presOf" srcId="{F3C3C0B3-DB6E-4DE5-AC52-70363B8D4865}" destId="{6ACF169A-7BE1-46FD-86F5-6E4391B2009B}" srcOrd="0" destOrd="0" presId="urn:microsoft.com/office/officeart/2024/3/layout/verticalVisualTextBlock1"/>
    <dgm:cxn modelId="{54883467-47E7-46C3-9911-3D1061FBF8F0}" srcId="{9F93A10D-BFB0-457A-AE2C-7B2AFEFF247C}" destId="{F8F537C2-FBE5-4BF9-9C2F-34276AC0504B}" srcOrd="0" destOrd="0" parTransId="{FBCB4725-71A4-4060-B3CB-F98E412044F7}" sibTransId="{43FF2A03-4062-476A-9E0B-0816A01E3500}"/>
    <dgm:cxn modelId="{24BA916A-2D9D-4CFA-BCF7-E985AB9694CE}" type="presOf" srcId="{9F93A10D-BFB0-457A-AE2C-7B2AFEFF247C}" destId="{43BF3E69-D00B-44EF-A13F-E96531CCCE01}" srcOrd="0" destOrd="0" presId="urn:microsoft.com/office/officeart/2024/3/layout/verticalVisualTextBlock1"/>
    <dgm:cxn modelId="{F4560756-3E95-44AE-9BA2-7408A152F21D}" srcId="{F8F537C2-FBE5-4BF9-9C2F-34276AC0504B}" destId="{09CD773C-34CF-4E93-8825-BCB690CCBBFD}" srcOrd="0" destOrd="0" parTransId="{2F70506B-6BEE-452D-A231-88C8E28D7CC4}" sibTransId="{2E241BE7-5A65-4109-8F0B-8DA5D06A843A}"/>
    <dgm:cxn modelId="{D8D4887A-2234-4268-9C88-B373E7045921}" type="presOf" srcId="{486EEB78-2224-49F1-8D6F-BDE16E2A6774}" destId="{D363CF6D-DCF0-4186-AC2B-50365720CF19}" srcOrd="0" destOrd="0" presId="urn:microsoft.com/office/officeart/2024/3/layout/verticalVisualTextBlock1"/>
    <dgm:cxn modelId="{93DF0083-D990-4B34-87AB-F669015354A0}" type="presOf" srcId="{67412C01-9863-47AF-ADB5-2A989E4796B7}" destId="{466DAC8F-5FE2-4174-91C6-A599F0B16792}" srcOrd="0" destOrd="0" presId="urn:microsoft.com/office/officeart/2024/3/layout/verticalVisualTextBlock1"/>
    <dgm:cxn modelId="{E85CC58E-4CC1-402F-B2CF-689E1EE39CB7}" type="presOf" srcId="{43FF2A03-4062-476A-9E0B-0816A01E3500}" destId="{E5FBC68C-020D-4D88-90AE-9F7F25C5B4DE}" srcOrd="0" destOrd="0" presId="urn:microsoft.com/office/officeart/2024/3/layout/verticalVisualTextBlock1"/>
    <dgm:cxn modelId="{F5C25CA9-524D-4C7C-AF1F-5204AECFA785}" type="presOf" srcId="{9275A438-9F37-4E52-B135-9874A4B38FA8}" destId="{FEF5958C-70D8-4E9A-881B-778081CD6904}" srcOrd="0" destOrd="0" presId="urn:microsoft.com/office/officeart/2024/3/layout/verticalVisualTextBlock1"/>
    <dgm:cxn modelId="{8FE34AB2-6C37-4CCC-9A94-8397B4789E4D}" type="presOf" srcId="{BABA8B0F-2C4B-41F5-8EEE-16682690A0D3}" destId="{62F7D5D6-9A7F-4899-A865-71EDEF503D38}" srcOrd="0" destOrd="0" presId="urn:microsoft.com/office/officeart/2024/3/layout/verticalVisualTextBlock1"/>
    <dgm:cxn modelId="{5642CDBE-0A6E-4FC4-B5FF-09C8F7BA30C3}" type="presOf" srcId="{F8F537C2-FBE5-4BF9-9C2F-34276AC0504B}" destId="{CDE8BCEA-C54B-4DF6-865D-0867184D4A62}" srcOrd="0" destOrd="0" presId="urn:microsoft.com/office/officeart/2024/3/layout/verticalVisualTextBlock1"/>
    <dgm:cxn modelId="{2E6131C9-527C-4453-80C3-B76F2593ED59}" srcId="{9275A438-9F37-4E52-B135-9874A4B38FA8}" destId="{486EEB78-2224-49F1-8D6F-BDE16E2A6774}" srcOrd="0" destOrd="0" parTransId="{E991F2BA-94DD-4447-987D-BAAD5A163EC7}" sibTransId="{C93AC2CE-763B-4D64-92BD-02565099C546}"/>
    <dgm:cxn modelId="{E65E35CF-6951-4722-AF14-B1E996FDD290}" srcId="{9F93A10D-BFB0-457A-AE2C-7B2AFEFF247C}" destId="{9275A438-9F37-4E52-B135-9874A4B38FA8}" srcOrd="1" destOrd="0" parTransId="{051C4FD3-049E-415F-BA28-6D20B38E5EE6}" sibTransId="{F3C3C0B3-DB6E-4DE5-AC52-70363B8D4865}"/>
    <dgm:cxn modelId="{CEDB6FD9-6421-48A6-A42D-1D58613BFADD}" srcId="{9F93A10D-BFB0-457A-AE2C-7B2AFEFF247C}" destId="{BABA8B0F-2C4B-41F5-8EEE-16682690A0D3}" srcOrd="2" destOrd="0" parTransId="{C40AB856-6DC3-4E58-B2C6-FF71524056DA}" sibTransId="{BA9CCAEB-A42A-47E3-A7BD-FC7BA27B98D2}"/>
    <dgm:cxn modelId="{2940CFEA-B4D6-4F7D-86CC-DFF30F381D19}" type="presOf" srcId="{09CD773C-34CF-4E93-8825-BCB690CCBBFD}" destId="{E820C0BE-1467-48E0-9284-38312FD83B2B}" srcOrd="0" destOrd="0" presId="urn:microsoft.com/office/officeart/2024/3/layout/verticalVisualTextBlock1"/>
    <dgm:cxn modelId="{D4E2B5A4-951E-4503-9A78-14C71CAC996D}" type="presParOf" srcId="{43BF3E69-D00B-44EF-A13F-E96531CCCE01}" destId="{B2FEC2B2-6D46-4EF8-9EC8-95AD9BB0D150}" srcOrd="0" destOrd="0" presId="urn:microsoft.com/office/officeart/2024/3/layout/verticalVisualTextBlock1"/>
    <dgm:cxn modelId="{98BE23F7-BF05-48B6-8762-923B221244FF}" type="presParOf" srcId="{B2FEC2B2-6D46-4EF8-9EC8-95AD9BB0D150}" destId="{FB8D46EA-7364-4771-8F0B-9E51A4C66FFA}" srcOrd="0" destOrd="0" presId="urn:microsoft.com/office/officeart/2024/3/layout/verticalVisualTextBlock1"/>
    <dgm:cxn modelId="{C0D8D0BC-256F-4236-BC65-7FB39F463381}" type="presParOf" srcId="{B2FEC2B2-6D46-4EF8-9EC8-95AD9BB0D150}" destId="{CDE8BCEA-C54B-4DF6-865D-0867184D4A62}" srcOrd="1" destOrd="0" presId="urn:microsoft.com/office/officeart/2024/3/layout/verticalVisualTextBlock1"/>
    <dgm:cxn modelId="{0FED3067-AD10-42E1-8A2B-6AA4E6358446}" type="presParOf" srcId="{B2FEC2B2-6D46-4EF8-9EC8-95AD9BB0D150}" destId="{E820C0BE-1467-48E0-9284-38312FD83B2B}" srcOrd="2" destOrd="0" presId="urn:microsoft.com/office/officeart/2024/3/layout/verticalVisualTextBlock1"/>
    <dgm:cxn modelId="{7D25F9A6-AF09-4C20-9880-5D2747BF7B46}" type="presParOf" srcId="{43BF3E69-D00B-44EF-A13F-E96531CCCE01}" destId="{E5FBC68C-020D-4D88-90AE-9F7F25C5B4DE}" srcOrd="1" destOrd="0" presId="urn:microsoft.com/office/officeart/2024/3/layout/verticalVisualTextBlock1"/>
    <dgm:cxn modelId="{B906B894-C353-4154-AF6A-FDF99D61EA44}" type="presParOf" srcId="{43BF3E69-D00B-44EF-A13F-E96531CCCE01}" destId="{74851D72-DB0C-49D8-8631-3956E741F35E}" srcOrd="2" destOrd="0" presId="urn:microsoft.com/office/officeart/2024/3/layout/verticalVisualTextBlock1"/>
    <dgm:cxn modelId="{66C25E91-CDCB-4431-8ED9-292C6897166A}" type="presParOf" srcId="{74851D72-DB0C-49D8-8631-3956E741F35E}" destId="{DE88C761-555D-44D0-A364-26270C51F319}" srcOrd="0" destOrd="0" presId="urn:microsoft.com/office/officeart/2024/3/layout/verticalVisualTextBlock1"/>
    <dgm:cxn modelId="{58D00E3D-A6E6-4779-8646-2800EBF318F8}" type="presParOf" srcId="{74851D72-DB0C-49D8-8631-3956E741F35E}" destId="{FEF5958C-70D8-4E9A-881B-778081CD6904}" srcOrd="1" destOrd="0" presId="urn:microsoft.com/office/officeart/2024/3/layout/verticalVisualTextBlock1"/>
    <dgm:cxn modelId="{CDD5738E-04E0-4790-B25E-C9AEC359EAFC}" type="presParOf" srcId="{74851D72-DB0C-49D8-8631-3956E741F35E}" destId="{D363CF6D-DCF0-4186-AC2B-50365720CF19}" srcOrd="2" destOrd="0" presId="urn:microsoft.com/office/officeart/2024/3/layout/verticalVisualTextBlock1"/>
    <dgm:cxn modelId="{87D16686-39D7-4C99-B2AB-F8F93E562796}" type="presParOf" srcId="{43BF3E69-D00B-44EF-A13F-E96531CCCE01}" destId="{6ACF169A-7BE1-46FD-86F5-6E4391B2009B}" srcOrd="3" destOrd="0" presId="urn:microsoft.com/office/officeart/2024/3/layout/verticalVisualTextBlock1"/>
    <dgm:cxn modelId="{71359FAC-1266-49E7-83E1-A7EBC56116C5}" type="presParOf" srcId="{43BF3E69-D00B-44EF-A13F-E96531CCCE01}" destId="{90013B1D-461A-46D7-8F26-1C4E2B009134}" srcOrd="4" destOrd="0" presId="urn:microsoft.com/office/officeart/2024/3/layout/verticalVisualTextBlock1"/>
    <dgm:cxn modelId="{227F0621-974E-484E-81D6-C32D638F1709}" type="presParOf" srcId="{90013B1D-461A-46D7-8F26-1C4E2B009134}" destId="{ACC794E5-77F1-4086-B480-58ADF38D654B}" srcOrd="0" destOrd="0" presId="urn:microsoft.com/office/officeart/2024/3/layout/verticalVisualTextBlock1"/>
    <dgm:cxn modelId="{E5EC9AA9-17E2-4944-BCAF-1F7551C0074F}" type="presParOf" srcId="{90013B1D-461A-46D7-8F26-1C4E2B009134}" destId="{62F7D5D6-9A7F-4899-A865-71EDEF503D38}" srcOrd="1" destOrd="0" presId="urn:microsoft.com/office/officeart/2024/3/layout/verticalVisualTextBlock1"/>
    <dgm:cxn modelId="{F51B0F0A-8909-436E-AE63-FA0CFC9003D0}" type="presParOf" srcId="{90013B1D-461A-46D7-8F26-1C4E2B009134}" destId="{466DAC8F-5FE2-4174-91C6-A599F0B16792}" srcOrd="2" destOrd="0" presId="urn:microsoft.com/office/officeart/2024/3/layout/verticalVisualTextBlock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C14AE09-6C9F-495E-B528-959775A516F6}" type="doc">
      <dgm:prSet loTypeId="urn:microsoft.com/office/officeart/2024/3/layout/verticalVisualTextBlock1" loCatId="Picture" qsTypeId="urn:microsoft.com/office/officeart/2005/8/quickstyle/simple4" qsCatId="simple" csTypeId="urn:microsoft.com/office/officeart/2005/8/colors/accent0_3" csCatId="mainScheme" phldr="1"/>
      <dgm:spPr/>
      <dgm:t>
        <a:bodyPr/>
        <a:lstStyle/>
        <a:p>
          <a:endParaRPr lang="en-US"/>
        </a:p>
      </dgm:t>
    </dgm:pt>
    <dgm:pt modelId="{906B5B3A-EAC6-48C0-AE48-9524634A0325}">
      <dgm:prSet/>
      <dgm:spPr/>
      <dgm:t>
        <a:bodyPr/>
        <a:lstStyle/>
        <a:p>
          <a:pPr>
            <a:lnSpc>
              <a:spcPct val="100000"/>
            </a:lnSpc>
            <a:defRPr b="1"/>
          </a:pPr>
          <a:r>
            <a:rPr lang="en-US"/>
            <a:t>Input Tokenization</a:t>
          </a:r>
        </a:p>
      </dgm:t>
    </dgm:pt>
    <dgm:pt modelId="{AE2159B8-D64A-4BE4-B7CD-2E2DE03A3A15}" type="parTrans" cxnId="{BC6AB06C-AB39-4B72-81DF-C2F86C672BE2}">
      <dgm:prSet/>
      <dgm:spPr/>
      <dgm:t>
        <a:bodyPr/>
        <a:lstStyle/>
        <a:p>
          <a:endParaRPr lang="en-US"/>
        </a:p>
      </dgm:t>
    </dgm:pt>
    <dgm:pt modelId="{CF44C837-64DD-4313-9F7F-0665278D5474}" type="sibTrans" cxnId="{BC6AB06C-AB39-4B72-81DF-C2F86C672BE2}">
      <dgm:prSet/>
      <dgm:spPr/>
      <dgm:t>
        <a:bodyPr/>
        <a:lstStyle/>
        <a:p>
          <a:pPr>
            <a:lnSpc>
              <a:spcPct val="100000"/>
            </a:lnSpc>
            <a:defRPr b="1"/>
          </a:pPr>
          <a:endParaRPr lang="en-US"/>
        </a:p>
      </dgm:t>
    </dgm:pt>
    <dgm:pt modelId="{5C33B392-726A-4913-ABC5-0F9EEA737B97}">
      <dgm:prSet/>
      <dgm:spPr/>
      <dgm:t>
        <a:bodyPr/>
        <a:lstStyle/>
        <a:p>
          <a:pPr>
            <a:lnSpc>
              <a:spcPct val="100000"/>
            </a:lnSpc>
          </a:pPr>
          <a:r>
            <a:rPr lang="en-US"/>
            <a:t>Queries are broken down into tokens, converting text into manageable data for processing by the model.</a:t>
          </a:r>
        </a:p>
      </dgm:t>
    </dgm:pt>
    <dgm:pt modelId="{0144C1F5-5E0E-4612-B21B-C54C3E2F860F}" type="parTrans" cxnId="{23AC7A03-9A00-47EF-B886-9B01F8DA57C1}">
      <dgm:prSet/>
      <dgm:spPr/>
      <dgm:t>
        <a:bodyPr/>
        <a:lstStyle/>
        <a:p>
          <a:endParaRPr lang="en-US"/>
        </a:p>
      </dgm:t>
    </dgm:pt>
    <dgm:pt modelId="{FCBF1A44-C4B9-497D-BCA1-1FADB8BE41F5}" type="sibTrans" cxnId="{23AC7A03-9A00-47EF-B886-9B01F8DA57C1}">
      <dgm:prSet/>
      <dgm:spPr/>
      <dgm:t>
        <a:bodyPr/>
        <a:lstStyle/>
        <a:p>
          <a:endParaRPr lang="en-US"/>
        </a:p>
      </dgm:t>
    </dgm:pt>
    <dgm:pt modelId="{B530179F-2B23-45D2-B607-E85AA5AB0712}">
      <dgm:prSet/>
      <dgm:spPr/>
      <dgm:t>
        <a:bodyPr/>
        <a:lstStyle/>
        <a:p>
          <a:pPr>
            <a:lnSpc>
              <a:spcPct val="100000"/>
            </a:lnSpc>
            <a:defRPr b="1"/>
          </a:pPr>
          <a:r>
            <a:rPr lang="en-US"/>
            <a:t>Model Inference</a:t>
          </a:r>
        </a:p>
      </dgm:t>
    </dgm:pt>
    <dgm:pt modelId="{0D337826-7BD8-4159-9948-D6078959686D}" type="parTrans" cxnId="{5254D016-3AB2-4BC8-BF59-26F3E2C43BD9}">
      <dgm:prSet/>
      <dgm:spPr/>
      <dgm:t>
        <a:bodyPr/>
        <a:lstStyle/>
        <a:p>
          <a:endParaRPr lang="en-US"/>
        </a:p>
      </dgm:t>
    </dgm:pt>
    <dgm:pt modelId="{7318B10D-5B78-4F5A-AAE2-88588470C1C1}" type="sibTrans" cxnId="{5254D016-3AB2-4BC8-BF59-26F3E2C43BD9}">
      <dgm:prSet/>
      <dgm:spPr/>
      <dgm:t>
        <a:bodyPr/>
        <a:lstStyle/>
        <a:p>
          <a:pPr>
            <a:lnSpc>
              <a:spcPct val="100000"/>
            </a:lnSpc>
            <a:defRPr b="1"/>
          </a:pPr>
          <a:endParaRPr lang="en-US"/>
        </a:p>
      </dgm:t>
    </dgm:pt>
    <dgm:pt modelId="{F14EE815-11F1-4854-A584-F96705F38792}">
      <dgm:prSet/>
      <dgm:spPr/>
      <dgm:t>
        <a:bodyPr/>
        <a:lstStyle/>
        <a:p>
          <a:pPr>
            <a:lnSpc>
              <a:spcPct val="100000"/>
            </a:lnSpc>
          </a:pPr>
          <a:r>
            <a:rPr lang="en-US"/>
            <a:t>The model processes tokens through multiple layers to predict meaningful responses based on learned patterns.</a:t>
          </a:r>
        </a:p>
      </dgm:t>
    </dgm:pt>
    <dgm:pt modelId="{8DAABDBC-598B-4C05-903B-A7BB2854522A}" type="parTrans" cxnId="{6AB065AE-046D-4BBC-A8D4-81D5FBA24BC1}">
      <dgm:prSet/>
      <dgm:spPr/>
      <dgm:t>
        <a:bodyPr/>
        <a:lstStyle/>
        <a:p>
          <a:endParaRPr lang="en-US"/>
        </a:p>
      </dgm:t>
    </dgm:pt>
    <dgm:pt modelId="{187CE754-1F89-4965-B1E7-7F99038A0624}" type="sibTrans" cxnId="{6AB065AE-046D-4BBC-A8D4-81D5FBA24BC1}">
      <dgm:prSet/>
      <dgm:spPr/>
      <dgm:t>
        <a:bodyPr/>
        <a:lstStyle/>
        <a:p>
          <a:endParaRPr lang="en-US"/>
        </a:p>
      </dgm:t>
    </dgm:pt>
    <dgm:pt modelId="{06AE09D7-DCFD-492F-90FA-D4F8F4E67730}">
      <dgm:prSet/>
      <dgm:spPr/>
      <dgm:t>
        <a:bodyPr/>
        <a:lstStyle/>
        <a:p>
          <a:pPr>
            <a:lnSpc>
              <a:spcPct val="100000"/>
            </a:lnSpc>
            <a:defRPr b="1"/>
          </a:pPr>
          <a:r>
            <a:rPr lang="en-US"/>
            <a:t>Output Generation</a:t>
          </a:r>
        </a:p>
      </dgm:t>
    </dgm:pt>
    <dgm:pt modelId="{00263719-0726-4268-BBAB-0D6E9E56345C}" type="parTrans" cxnId="{1C8BA5E3-7C1D-4C7C-8D01-68BD59E08DD8}">
      <dgm:prSet/>
      <dgm:spPr/>
      <dgm:t>
        <a:bodyPr/>
        <a:lstStyle/>
        <a:p>
          <a:endParaRPr lang="en-US"/>
        </a:p>
      </dgm:t>
    </dgm:pt>
    <dgm:pt modelId="{2EEB586A-5C99-4443-B762-C1C9C2EF1598}" type="sibTrans" cxnId="{1C8BA5E3-7C1D-4C7C-8D01-68BD59E08DD8}">
      <dgm:prSet/>
      <dgm:spPr/>
      <dgm:t>
        <a:bodyPr/>
        <a:lstStyle/>
        <a:p>
          <a:endParaRPr lang="en-US"/>
        </a:p>
      </dgm:t>
    </dgm:pt>
    <dgm:pt modelId="{FAF6A219-A261-457D-8EFE-AA484AEB1BED}">
      <dgm:prSet/>
      <dgm:spPr/>
      <dgm:t>
        <a:bodyPr/>
        <a:lstStyle/>
        <a:p>
          <a:pPr>
            <a:lnSpc>
              <a:spcPct val="100000"/>
            </a:lnSpc>
          </a:pPr>
          <a:r>
            <a:rPr lang="en-US"/>
            <a:t>The system assembles token predictions into coherent sentences to generate human-like answers.</a:t>
          </a:r>
        </a:p>
      </dgm:t>
    </dgm:pt>
    <dgm:pt modelId="{727EEF64-105F-4CD2-AE68-6A776F6F62F4}" type="parTrans" cxnId="{57298E04-D345-4910-B340-46F527B63A3C}">
      <dgm:prSet/>
      <dgm:spPr/>
      <dgm:t>
        <a:bodyPr/>
        <a:lstStyle/>
        <a:p>
          <a:endParaRPr lang="en-US"/>
        </a:p>
      </dgm:t>
    </dgm:pt>
    <dgm:pt modelId="{8DF6B7A3-9091-4227-8F84-528C3BF2FB37}" type="sibTrans" cxnId="{57298E04-D345-4910-B340-46F527B63A3C}">
      <dgm:prSet/>
      <dgm:spPr/>
      <dgm:t>
        <a:bodyPr/>
        <a:lstStyle/>
        <a:p>
          <a:endParaRPr lang="en-US"/>
        </a:p>
      </dgm:t>
    </dgm:pt>
    <dgm:pt modelId="{9C64490E-B031-469C-8DA9-2C320EFC9040}" type="pres">
      <dgm:prSet presAssocID="{EC14AE09-6C9F-495E-B528-959775A516F6}" presName="Root" presStyleCnt="0">
        <dgm:presLayoutVars>
          <dgm:dir/>
          <dgm:resizeHandles val="exact"/>
        </dgm:presLayoutVars>
      </dgm:prSet>
      <dgm:spPr/>
    </dgm:pt>
    <dgm:pt modelId="{50905BF5-6E68-4FC5-BEC3-B6CAA4F59B08}" type="pres">
      <dgm:prSet presAssocID="{906B5B3A-EAC6-48C0-AE48-9524634A0325}" presName="Composite" presStyleCnt="0"/>
      <dgm:spPr/>
    </dgm:pt>
    <dgm:pt modelId="{B8D3AFCE-47CF-4735-8B8A-27DBD97E06B7}" type="pres">
      <dgm:prSet presAssocID="{906B5B3A-EAC6-48C0-AE48-9524634A0325}" presName="Picture" presStyleLbl="node1" presStyleIdx="0" presStyleCnt="3"/>
      <dgm:spPr>
        <a:blipFill>
          <a:blip xmlns:r="http://schemas.openxmlformats.org/officeDocument/2006/relationships" r:embed="rId1">
            <a:extLst>
              <a:ext uri="{28A0092B-C50C-407E-A947-70E740481C1C}">
                <a14:useLocalDpi xmlns:a14="http://schemas.microsoft.com/office/drawing/2010/main" val="0"/>
              </a:ext>
            </a:extLst>
          </a:blip>
          <a:srcRect r="2" b="2"/>
          <a:stretch/>
        </a:blipFill>
      </dgm:spPr>
      <dgm:extLst>
        <a:ext uri="{E40237B7-FDA0-4F09-8148-C483321AD2D9}">
          <dgm14:cNvPr xmlns:dgm14="http://schemas.microsoft.com/office/drawing/2010/diagram" id="0" name="" descr="Yellow lemons in a row on blu background, one green lemon out of the row, aerial view."/>
        </a:ext>
      </dgm:extLst>
    </dgm:pt>
    <dgm:pt modelId="{0EB768B8-BBAE-48B2-9FEF-B6DB76790B31}" type="pres">
      <dgm:prSet presAssocID="{906B5B3A-EAC6-48C0-AE48-9524634A0325}" presName="Subtitle" presStyleLbl="revTx" presStyleIdx="0" presStyleCnt="6">
        <dgm:presLayoutVars>
          <dgm:chMax val="0"/>
          <dgm:bulletEnabled/>
        </dgm:presLayoutVars>
      </dgm:prSet>
      <dgm:spPr/>
    </dgm:pt>
    <dgm:pt modelId="{D649E454-FF39-4A0F-8108-EAE9BA3B4A10}" type="pres">
      <dgm:prSet presAssocID="{906B5B3A-EAC6-48C0-AE48-9524634A0325}" presName="Description" presStyleLbl="revTx" presStyleIdx="1" presStyleCnt="6">
        <dgm:presLayoutVars>
          <dgm:bulletEnabled/>
        </dgm:presLayoutVars>
      </dgm:prSet>
      <dgm:spPr/>
    </dgm:pt>
    <dgm:pt modelId="{BB65864C-2A5D-4F00-A8C1-9C15F6DF605E}" type="pres">
      <dgm:prSet presAssocID="{CF44C837-64DD-4313-9F7F-0665278D5474}" presName="sibTrans" presStyleLbl="sibTrans2D1" presStyleIdx="0" presStyleCnt="0"/>
      <dgm:spPr/>
    </dgm:pt>
    <dgm:pt modelId="{65C63202-B7D4-4FB6-8D45-0454E6F65817}" type="pres">
      <dgm:prSet presAssocID="{B530179F-2B23-45D2-B607-E85AA5AB0712}" presName="Composite" presStyleCnt="0"/>
      <dgm:spPr/>
    </dgm:pt>
    <dgm:pt modelId="{272905A8-BB35-4E4C-AFDB-8D9BF3A47174}" type="pres">
      <dgm:prSet presAssocID="{B530179F-2B23-45D2-B607-E85AA5AB0712}" presName="Picture" presStyleLbl="node1" presStyleIdx="1" presStyleCnt="3"/>
      <dgm:spPr>
        <a:blipFill>
          <a:blip xmlns:r="http://schemas.openxmlformats.org/officeDocument/2006/relationships" r:embed="rId2">
            <a:extLst>
              <a:ext uri="{28A0092B-C50C-407E-A947-70E740481C1C}">
                <a14:useLocalDpi xmlns:a14="http://schemas.microsoft.com/office/drawing/2010/main" val="0"/>
              </a:ext>
            </a:extLst>
          </a:blip>
          <a:srcRect l="17068" r="26680" b="-4"/>
          <a:stretch/>
        </a:blipFill>
      </dgm:spPr>
    </dgm:pt>
    <dgm:pt modelId="{1B46565A-38EE-4403-B7C4-887FA11520CA}" type="pres">
      <dgm:prSet presAssocID="{B530179F-2B23-45D2-B607-E85AA5AB0712}" presName="Subtitle" presStyleLbl="revTx" presStyleIdx="2" presStyleCnt="6">
        <dgm:presLayoutVars>
          <dgm:chMax val="0"/>
          <dgm:bulletEnabled/>
        </dgm:presLayoutVars>
      </dgm:prSet>
      <dgm:spPr/>
    </dgm:pt>
    <dgm:pt modelId="{83F7F47B-2687-4776-840C-E715E9979778}" type="pres">
      <dgm:prSet presAssocID="{B530179F-2B23-45D2-B607-E85AA5AB0712}" presName="Description" presStyleLbl="revTx" presStyleIdx="3" presStyleCnt="6">
        <dgm:presLayoutVars>
          <dgm:bulletEnabled/>
        </dgm:presLayoutVars>
      </dgm:prSet>
      <dgm:spPr/>
    </dgm:pt>
    <dgm:pt modelId="{4B5D1AA8-432C-49DC-8E0C-CAFF818E10CF}" type="pres">
      <dgm:prSet presAssocID="{7318B10D-5B78-4F5A-AAE2-88588470C1C1}" presName="sibTrans" presStyleLbl="sibTrans2D1" presStyleIdx="0" presStyleCnt="0"/>
      <dgm:spPr/>
    </dgm:pt>
    <dgm:pt modelId="{EFE7AEA2-A203-424E-8D7A-5C23CFF77B07}" type="pres">
      <dgm:prSet presAssocID="{06AE09D7-DCFD-492F-90FA-D4F8F4E67730}" presName="Composite" presStyleCnt="0"/>
      <dgm:spPr/>
    </dgm:pt>
    <dgm:pt modelId="{187F6D81-0FAA-4035-9AF8-FF97F371B423}" type="pres">
      <dgm:prSet presAssocID="{06AE09D7-DCFD-492F-90FA-D4F8F4E67730}" presName="Picture" presStyleLbl="nod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l="18161" r="15088" b="-2"/>
          <a:stretch/>
        </a:blipFill>
      </dgm:spPr>
      <dgm:extLst>
        <a:ext uri="{E40237B7-FDA0-4F09-8148-C483321AD2D9}">
          <dgm14:cNvPr xmlns:dgm14="http://schemas.microsoft.com/office/drawing/2010/diagram" id="0" name="" descr="Creative abstract background with light lines"/>
        </a:ext>
      </dgm:extLst>
    </dgm:pt>
    <dgm:pt modelId="{D5D04B50-3A12-4F99-8479-C1301098C923}" type="pres">
      <dgm:prSet presAssocID="{06AE09D7-DCFD-492F-90FA-D4F8F4E67730}" presName="Subtitle" presStyleLbl="revTx" presStyleIdx="4" presStyleCnt="6">
        <dgm:presLayoutVars>
          <dgm:chMax val="0"/>
          <dgm:bulletEnabled/>
        </dgm:presLayoutVars>
      </dgm:prSet>
      <dgm:spPr/>
    </dgm:pt>
    <dgm:pt modelId="{429661D0-3F52-489D-A26D-6AD9485B08CF}" type="pres">
      <dgm:prSet presAssocID="{06AE09D7-DCFD-492F-90FA-D4F8F4E67730}" presName="Description" presStyleLbl="revTx" presStyleIdx="5" presStyleCnt="6">
        <dgm:presLayoutVars>
          <dgm:bulletEnabled/>
        </dgm:presLayoutVars>
      </dgm:prSet>
      <dgm:spPr/>
    </dgm:pt>
  </dgm:ptLst>
  <dgm:cxnLst>
    <dgm:cxn modelId="{23AC7A03-9A00-47EF-B886-9B01F8DA57C1}" srcId="{906B5B3A-EAC6-48C0-AE48-9524634A0325}" destId="{5C33B392-726A-4913-ABC5-0F9EEA737B97}" srcOrd="0" destOrd="0" parTransId="{0144C1F5-5E0E-4612-B21B-C54C3E2F860F}" sibTransId="{FCBF1A44-C4B9-497D-BCA1-1FADB8BE41F5}"/>
    <dgm:cxn modelId="{57298E04-D345-4910-B340-46F527B63A3C}" srcId="{06AE09D7-DCFD-492F-90FA-D4F8F4E67730}" destId="{FAF6A219-A261-457D-8EFE-AA484AEB1BED}" srcOrd="0" destOrd="0" parTransId="{727EEF64-105F-4CD2-AE68-6A776F6F62F4}" sibTransId="{8DF6B7A3-9091-4227-8F84-528C3BF2FB37}"/>
    <dgm:cxn modelId="{4383C60D-8508-4624-A59D-E9824CD5018E}" type="presOf" srcId="{CF44C837-64DD-4313-9F7F-0665278D5474}" destId="{BB65864C-2A5D-4F00-A8C1-9C15F6DF605E}" srcOrd="0" destOrd="0" presId="urn:microsoft.com/office/officeart/2024/3/layout/verticalVisualTextBlock1"/>
    <dgm:cxn modelId="{5254D016-3AB2-4BC8-BF59-26F3E2C43BD9}" srcId="{EC14AE09-6C9F-495E-B528-959775A516F6}" destId="{B530179F-2B23-45D2-B607-E85AA5AB0712}" srcOrd="1" destOrd="0" parTransId="{0D337826-7BD8-4159-9948-D6078959686D}" sibTransId="{7318B10D-5B78-4F5A-AAE2-88588470C1C1}"/>
    <dgm:cxn modelId="{1B25AC32-A242-40D6-A3C8-E24D8FC9BAB1}" type="presOf" srcId="{06AE09D7-DCFD-492F-90FA-D4F8F4E67730}" destId="{D5D04B50-3A12-4F99-8479-C1301098C923}" srcOrd="0" destOrd="0" presId="urn:microsoft.com/office/officeart/2024/3/layout/verticalVisualTextBlock1"/>
    <dgm:cxn modelId="{BC6AB06C-AB39-4B72-81DF-C2F86C672BE2}" srcId="{EC14AE09-6C9F-495E-B528-959775A516F6}" destId="{906B5B3A-EAC6-48C0-AE48-9524634A0325}" srcOrd="0" destOrd="0" parTransId="{AE2159B8-D64A-4BE4-B7CD-2E2DE03A3A15}" sibTransId="{CF44C837-64DD-4313-9F7F-0665278D5474}"/>
    <dgm:cxn modelId="{91C8E04D-32B1-4145-8010-3F734B87294B}" type="presOf" srcId="{F14EE815-11F1-4854-A584-F96705F38792}" destId="{83F7F47B-2687-4776-840C-E715E9979778}" srcOrd="0" destOrd="0" presId="urn:microsoft.com/office/officeart/2024/3/layout/verticalVisualTextBlock1"/>
    <dgm:cxn modelId="{1BD7F376-614A-4265-8503-5BDC096F1F17}" type="presOf" srcId="{906B5B3A-EAC6-48C0-AE48-9524634A0325}" destId="{0EB768B8-BBAE-48B2-9FEF-B6DB76790B31}" srcOrd="0" destOrd="0" presId="urn:microsoft.com/office/officeart/2024/3/layout/verticalVisualTextBlock1"/>
    <dgm:cxn modelId="{353ADF8A-E533-4FDC-8331-6571628CE1E5}" type="presOf" srcId="{7318B10D-5B78-4F5A-AAE2-88588470C1C1}" destId="{4B5D1AA8-432C-49DC-8E0C-CAFF818E10CF}" srcOrd="0" destOrd="0" presId="urn:microsoft.com/office/officeart/2024/3/layout/verticalVisualTextBlock1"/>
    <dgm:cxn modelId="{4D74CF96-26B8-40FD-B486-D9A7994943BB}" type="presOf" srcId="{FAF6A219-A261-457D-8EFE-AA484AEB1BED}" destId="{429661D0-3F52-489D-A26D-6AD9485B08CF}" srcOrd="0" destOrd="0" presId="urn:microsoft.com/office/officeart/2024/3/layout/verticalVisualTextBlock1"/>
    <dgm:cxn modelId="{6AB065AE-046D-4BBC-A8D4-81D5FBA24BC1}" srcId="{B530179F-2B23-45D2-B607-E85AA5AB0712}" destId="{F14EE815-11F1-4854-A584-F96705F38792}" srcOrd="0" destOrd="0" parTransId="{8DAABDBC-598B-4C05-903B-A7BB2854522A}" sibTransId="{187CE754-1F89-4965-B1E7-7F99038A0624}"/>
    <dgm:cxn modelId="{27BB55B3-C87D-4FE6-817C-7088375F32C4}" type="presOf" srcId="{B530179F-2B23-45D2-B607-E85AA5AB0712}" destId="{1B46565A-38EE-4403-B7C4-887FA11520CA}" srcOrd="0" destOrd="0" presId="urn:microsoft.com/office/officeart/2024/3/layout/verticalVisualTextBlock1"/>
    <dgm:cxn modelId="{49FEBCD1-1A06-4E0B-B6C9-1917BEB5401B}" type="presOf" srcId="{EC14AE09-6C9F-495E-B528-959775A516F6}" destId="{9C64490E-B031-469C-8DA9-2C320EFC9040}" srcOrd="0" destOrd="0" presId="urn:microsoft.com/office/officeart/2024/3/layout/verticalVisualTextBlock1"/>
    <dgm:cxn modelId="{1C8BA5E3-7C1D-4C7C-8D01-68BD59E08DD8}" srcId="{EC14AE09-6C9F-495E-B528-959775A516F6}" destId="{06AE09D7-DCFD-492F-90FA-D4F8F4E67730}" srcOrd="2" destOrd="0" parTransId="{00263719-0726-4268-BBAB-0D6E9E56345C}" sibTransId="{2EEB586A-5C99-4443-B762-C1C9C2EF1598}"/>
    <dgm:cxn modelId="{5FC3F5FB-ECD8-400C-B843-C61EC4679C0D}" type="presOf" srcId="{5C33B392-726A-4913-ABC5-0F9EEA737B97}" destId="{D649E454-FF39-4A0F-8108-EAE9BA3B4A10}" srcOrd="0" destOrd="0" presId="urn:microsoft.com/office/officeart/2024/3/layout/verticalVisualTextBlock1"/>
    <dgm:cxn modelId="{FF74FB34-AF47-40A6-B19D-2FBBF4993F36}" type="presParOf" srcId="{9C64490E-B031-469C-8DA9-2C320EFC9040}" destId="{50905BF5-6E68-4FC5-BEC3-B6CAA4F59B08}" srcOrd="0" destOrd="0" presId="urn:microsoft.com/office/officeart/2024/3/layout/verticalVisualTextBlock1"/>
    <dgm:cxn modelId="{C34BEE76-06B8-402C-8282-CF1EC77E0DA3}" type="presParOf" srcId="{50905BF5-6E68-4FC5-BEC3-B6CAA4F59B08}" destId="{B8D3AFCE-47CF-4735-8B8A-27DBD97E06B7}" srcOrd="0" destOrd="0" presId="urn:microsoft.com/office/officeart/2024/3/layout/verticalVisualTextBlock1"/>
    <dgm:cxn modelId="{38E78512-093D-4785-B8A7-D706C4204C74}" type="presParOf" srcId="{50905BF5-6E68-4FC5-BEC3-B6CAA4F59B08}" destId="{0EB768B8-BBAE-48B2-9FEF-B6DB76790B31}" srcOrd="1" destOrd="0" presId="urn:microsoft.com/office/officeart/2024/3/layout/verticalVisualTextBlock1"/>
    <dgm:cxn modelId="{A9D84961-657D-49D0-9651-D054ADCF506A}" type="presParOf" srcId="{50905BF5-6E68-4FC5-BEC3-B6CAA4F59B08}" destId="{D649E454-FF39-4A0F-8108-EAE9BA3B4A10}" srcOrd="2" destOrd="0" presId="urn:microsoft.com/office/officeart/2024/3/layout/verticalVisualTextBlock1"/>
    <dgm:cxn modelId="{A7C411A4-ED29-4677-AA9E-19C827D2350A}" type="presParOf" srcId="{9C64490E-B031-469C-8DA9-2C320EFC9040}" destId="{BB65864C-2A5D-4F00-A8C1-9C15F6DF605E}" srcOrd="1" destOrd="0" presId="urn:microsoft.com/office/officeart/2024/3/layout/verticalVisualTextBlock1"/>
    <dgm:cxn modelId="{1D86BE22-365D-46B2-BBA3-70B3E4D92B4F}" type="presParOf" srcId="{9C64490E-B031-469C-8DA9-2C320EFC9040}" destId="{65C63202-B7D4-4FB6-8D45-0454E6F65817}" srcOrd="2" destOrd="0" presId="urn:microsoft.com/office/officeart/2024/3/layout/verticalVisualTextBlock1"/>
    <dgm:cxn modelId="{BFD2AACE-ABCC-4C11-B9B6-B80FA34EC474}" type="presParOf" srcId="{65C63202-B7D4-4FB6-8D45-0454E6F65817}" destId="{272905A8-BB35-4E4C-AFDB-8D9BF3A47174}" srcOrd="0" destOrd="0" presId="urn:microsoft.com/office/officeart/2024/3/layout/verticalVisualTextBlock1"/>
    <dgm:cxn modelId="{DDA53C81-B145-44C7-9B19-D35400DB7698}" type="presParOf" srcId="{65C63202-B7D4-4FB6-8D45-0454E6F65817}" destId="{1B46565A-38EE-4403-B7C4-887FA11520CA}" srcOrd="1" destOrd="0" presId="urn:microsoft.com/office/officeart/2024/3/layout/verticalVisualTextBlock1"/>
    <dgm:cxn modelId="{909E78D6-1D62-41B2-A8B4-66C338CC7FAA}" type="presParOf" srcId="{65C63202-B7D4-4FB6-8D45-0454E6F65817}" destId="{83F7F47B-2687-4776-840C-E715E9979778}" srcOrd="2" destOrd="0" presId="urn:microsoft.com/office/officeart/2024/3/layout/verticalVisualTextBlock1"/>
    <dgm:cxn modelId="{D4E549A7-83AF-45DE-99FC-0793B671C38B}" type="presParOf" srcId="{9C64490E-B031-469C-8DA9-2C320EFC9040}" destId="{4B5D1AA8-432C-49DC-8E0C-CAFF818E10CF}" srcOrd="3" destOrd="0" presId="urn:microsoft.com/office/officeart/2024/3/layout/verticalVisualTextBlock1"/>
    <dgm:cxn modelId="{C59857FA-9BE4-464C-8BF4-83387354792F}" type="presParOf" srcId="{9C64490E-B031-469C-8DA9-2C320EFC9040}" destId="{EFE7AEA2-A203-424E-8D7A-5C23CFF77B07}" srcOrd="4" destOrd="0" presId="urn:microsoft.com/office/officeart/2024/3/layout/verticalVisualTextBlock1"/>
    <dgm:cxn modelId="{505202FC-4D9A-4DFB-9C7C-4CD996D5567D}" type="presParOf" srcId="{EFE7AEA2-A203-424E-8D7A-5C23CFF77B07}" destId="{187F6D81-0FAA-4035-9AF8-FF97F371B423}" srcOrd="0" destOrd="0" presId="urn:microsoft.com/office/officeart/2024/3/layout/verticalVisualTextBlock1"/>
    <dgm:cxn modelId="{B82818C7-9FDC-43D3-93F7-F393280E415E}" type="presParOf" srcId="{EFE7AEA2-A203-424E-8D7A-5C23CFF77B07}" destId="{D5D04B50-3A12-4F99-8479-C1301098C923}" srcOrd="1" destOrd="0" presId="urn:microsoft.com/office/officeart/2024/3/layout/verticalVisualTextBlock1"/>
    <dgm:cxn modelId="{9E850633-8A4C-4614-99C4-9FFC3E297681}" type="presParOf" srcId="{EFE7AEA2-A203-424E-8D7A-5C23CFF77B07}" destId="{429661D0-3F52-489D-A26D-6AD9485B08CF}" srcOrd="2" destOrd="0" presId="urn:microsoft.com/office/officeart/2024/3/layout/verticalVisualTextBlock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DDA67BA-0BAB-4B28-AB9D-5E06F8B620D8}" type="doc">
      <dgm:prSet loTypeId="urn:microsoft.com/office/officeart/2024/3/layout/verticalVisualTextBlock1" loCatId="Picture" qsTypeId="urn:microsoft.com/office/officeart/2005/8/quickstyle/simple4" qsCatId="simple" csTypeId="urn:microsoft.com/office/officeart/2005/8/colors/accent0_1" csCatId="mainScheme" phldr="1"/>
      <dgm:spPr/>
      <dgm:t>
        <a:bodyPr/>
        <a:lstStyle/>
        <a:p>
          <a:endParaRPr lang="en-US"/>
        </a:p>
      </dgm:t>
    </dgm:pt>
    <dgm:pt modelId="{693E7959-139A-4BA6-9A03-1C80F9DDAA5F}">
      <dgm:prSet/>
      <dgm:spPr/>
      <dgm:t>
        <a:bodyPr/>
        <a:lstStyle/>
        <a:p>
          <a:pPr>
            <a:lnSpc>
              <a:spcPct val="100000"/>
            </a:lnSpc>
            <a:defRPr b="1"/>
          </a:pPr>
          <a:r>
            <a:rPr lang="en-US"/>
            <a:t>Tokenization</a:t>
          </a:r>
        </a:p>
      </dgm:t>
    </dgm:pt>
    <dgm:pt modelId="{29ED0E73-CC5E-4CA6-BDED-316E077A1599}" type="parTrans" cxnId="{814130A2-739B-4CC2-9446-5B3A155B5DB1}">
      <dgm:prSet/>
      <dgm:spPr/>
      <dgm:t>
        <a:bodyPr/>
        <a:lstStyle/>
        <a:p>
          <a:endParaRPr lang="en-US"/>
        </a:p>
      </dgm:t>
    </dgm:pt>
    <dgm:pt modelId="{1328FD19-2F97-4DE0-A747-8CBD2D56F44D}" type="sibTrans" cxnId="{814130A2-739B-4CC2-9446-5B3A155B5DB1}">
      <dgm:prSet/>
      <dgm:spPr/>
      <dgm:t>
        <a:bodyPr/>
        <a:lstStyle/>
        <a:p>
          <a:pPr>
            <a:lnSpc>
              <a:spcPct val="100000"/>
            </a:lnSpc>
            <a:defRPr b="1"/>
          </a:pPr>
          <a:endParaRPr lang="en-US"/>
        </a:p>
      </dgm:t>
    </dgm:pt>
    <dgm:pt modelId="{22889BDA-C900-4188-B22F-92CFB6B99F47}">
      <dgm:prSet/>
      <dgm:spPr/>
      <dgm:t>
        <a:bodyPr/>
        <a:lstStyle/>
        <a:p>
          <a:pPr>
            <a:lnSpc>
              <a:spcPct val="100000"/>
            </a:lnSpc>
          </a:pPr>
          <a:r>
            <a:rPr lang="en-US"/>
            <a:t>Tokenization breaks text into smaller units called tokens, facilitating easier text analysis.</a:t>
          </a:r>
        </a:p>
      </dgm:t>
    </dgm:pt>
    <dgm:pt modelId="{2601AA55-C21D-48D6-8873-DDA960AD326A}" type="parTrans" cxnId="{D8088E9E-9085-4DB3-A6CE-538578B4ADC5}">
      <dgm:prSet/>
      <dgm:spPr/>
      <dgm:t>
        <a:bodyPr/>
        <a:lstStyle/>
        <a:p>
          <a:endParaRPr lang="en-US"/>
        </a:p>
      </dgm:t>
    </dgm:pt>
    <dgm:pt modelId="{2786CF09-28B0-4D3D-9EF6-C4D34ECEFE69}" type="sibTrans" cxnId="{D8088E9E-9085-4DB3-A6CE-538578B4ADC5}">
      <dgm:prSet/>
      <dgm:spPr/>
      <dgm:t>
        <a:bodyPr/>
        <a:lstStyle/>
        <a:p>
          <a:endParaRPr lang="en-US"/>
        </a:p>
      </dgm:t>
    </dgm:pt>
    <dgm:pt modelId="{7903FD17-CAF8-404C-ABA8-64E1289C8E30}">
      <dgm:prSet/>
      <dgm:spPr/>
      <dgm:t>
        <a:bodyPr/>
        <a:lstStyle/>
        <a:p>
          <a:pPr>
            <a:lnSpc>
              <a:spcPct val="100000"/>
            </a:lnSpc>
            <a:defRPr b="1"/>
          </a:pPr>
          <a:r>
            <a:rPr lang="en-US"/>
            <a:t>Stemming</a:t>
          </a:r>
        </a:p>
      </dgm:t>
    </dgm:pt>
    <dgm:pt modelId="{DF003542-6B12-49F3-9DDB-7A683F316490}" type="parTrans" cxnId="{07690964-2C00-4B11-9DE1-F02A91A46CAD}">
      <dgm:prSet/>
      <dgm:spPr/>
      <dgm:t>
        <a:bodyPr/>
        <a:lstStyle/>
        <a:p>
          <a:endParaRPr lang="en-US"/>
        </a:p>
      </dgm:t>
    </dgm:pt>
    <dgm:pt modelId="{87128F25-BD06-4B42-91A0-AB884A9C0783}" type="sibTrans" cxnId="{07690964-2C00-4B11-9DE1-F02A91A46CAD}">
      <dgm:prSet/>
      <dgm:spPr/>
      <dgm:t>
        <a:bodyPr/>
        <a:lstStyle/>
        <a:p>
          <a:pPr>
            <a:lnSpc>
              <a:spcPct val="100000"/>
            </a:lnSpc>
            <a:defRPr b="1"/>
          </a:pPr>
          <a:endParaRPr lang="en-US"/>
        </a:p>
      </dgm:t>
    </dgm:pt>
    <dgm:pt modelId="{8A23CB90-EE76-497D-9267-09B2F0B1C48F}">
      <dgm:prSet/>
      <dgm:spPr/>
      <dgm:t>
        <a:bodyPr/>
        <a:lstStyle/>
        <a:p>
          <a:pPr>
            <a:lnSpc>
              <a:spcPct val="100000"/>
            </a:lnSpc>
          </a:pPr>
          <a:r>
            <a:rPr lang="en-US"/>
            <a:t>Stemming reduces words to their root form by removing suffixes, simplifying text data.</a:t>
          </a:r>
        </a:p>
      </dgm:t>
    </dgm:pt>
    <dgm:pt modelId="{41D88154-10A5-49E8-8DC8-8D28EA5A79B1}" type="parTrans" cxnId="{79967E0C-DD93-490C-90E3-8FF2FC604807}">
      <dgm:prSet/>
      <dgm:spPr/>
      <dgm:t>
        <a:bodyPr/>
        <a:lstStyle/>
        <a:p>
          <a:endParaRPr lang="en-US"/>
        </a:p>
      </dgm:t>
    </dgm:pt>
    <dgm:pt modelId="{C15E02FD-33B6-469A-B272-BE1F020D6C67}" type="sibTrans" cxnId="{79967E0C-DD93-490C-90E3-8FF2FC604807}">
      <dgm:prSet/>
      <dgm:spPr/>
      <dgm:t>
        <a:bodyPr/>
        <a:lstStyle/>
        <a:p>
          <a:endParaRPr lang="en-US"/>
        </a:p>
      </dgm:t>
    </dgm:pt>
    <dgm:pt modelId="{CD80FCC2-ACFC-4C15-A8AC-37C2BE9304FD}">
      <dgm:prSet/>
      <dgm:spPr/>
      <dgm:t>
        <a:bodyPr/>
        <a:lstStyle/>
        <a:p>
          <a:pPr>
            <a:lnSpc>
              <a:spcPct val="100000"/>
            </a:lnSpc>
            <a:defRPr b="1"/>
          </a:pPr>
          <a:r>
            <a:rPr lang="en-US"/>
            <a:t>Lemmatization</a:t>
          </a:r>
        </a:p>
      </dgm:t>
    </dgm:pt>
    <dgm:pt modelId="{2BEF8E29-3E08-4E9B-8932-0DB579E50F4A}" type="parTrans" cxnId="{17D1FC4B-69C7-4994-A810-A4C0358C03A6}">
      <dgm:prSet/>
      <dgm:spPr/>
      <dgm:t>
        <a:bodyPr/>
        <a:lstStyle/>
        <a:p>
          <a:endParaRPr lang="en-US"/>
        </a:p>
      </dgm:t>
    </dgm:pt>
    <dgm:pt modelId="{CD09B29F-BC96-45D9-847B-7DB1D49D422F}" type="sibTrans" cxnId="{17D1FC4B-69C7-4994-A810-A4C0358C03A6}">
      <dgm:prSet/>
      <dgm:spPr/>
      <dgm:t>
        <a:bodyPr/>
        <a:lstStyle/>
        <a:p>
          <a:endParaRPr lang="en-US"/>
        </a:p>
      </dgm:t>
    </dgm:pt>
    <dgm:pt modelId="{2E5E8255-CEE6-4343-A00D-B0CDBF36AF92}">
      <dgm:prSet/>
      <dgm:spPr/>
      <dgm:t>
        <a:bodyPr/>
        <a:lstStyle/>
        <a:p>
          <a:pPr>
            <a:lnSpc>
              <a:spcPct val="100000"/>
            </a:lnSpc>
          </a:pPr>
          <a:r>
            <a:rPr lang="en-US"/>
            <a:t>Lemmatization converts words to their dictionary base form, improving accuracy in text processing.</a:t>
          </a:r>
        </a:p>
      </dgm:t>
    </dgm:pt>
    <dgm:pt modelId="{C2A3E6F0-6647-4999-A7A5-C0D5AC035DF9}" type="parTrans" cxnId="{CD034F7A-04CF-4A98-81C0-5388AF4A1E92}">
      <dgm:prSet/>
      <dgm:spPr/>
      <dgm:t>
        <a:bodyPr/>
        <a:lstStyle/>
        <a:p>
          <a:endParaRPr lang="en-US"/>
        </a:p>
      </dgm:t>
    </dgm:pt>
    <dgm:pt modelId="{262D0FBF-3CEB-40CC-87B2-27390BE7188A}" type="sibTrans" cxnId="{CD034F7A-04CF-4A98-81C0-5388AF4A1E92}">
      <dgm:prSet/>
      <dgm:spPr/>
      <dgm:t>
        <a:bodyPr/>
        <a:lstStyle/>
        <a:p>
          <a:endParaRPr lang="en-US"/>
        </a:p>
      </dgm:t>
    </dgm:pt>
    <dgm:pt modelId="{D1CDAFC5-19F9-42D1-BAC7-CD5E4E1BF9DD}" type="pres">
      <dgm:prSet presAssocID="{CDDA67BA-0BAB-4B28-AB9D-5E06F8B620D8}" presName="Root" presStyleCnt="0">
        <dgm:presLayoutVars>
          <dgm:dir/>
          <dgm:resizeHandles val="exact"/>
        </dgm:presLayoutVars>
      </dgm:prSet>
      <dgm:spPr/>
    </dgm:pt>
    <dgm:pt modelId="{1B49F972-2674-46C2-AA55-4CD68234D7D0}" type="pres">
      <dgm:prSet presAssocID="{693E7959-139A-4BA6-9A03-1C80F9DDAA5F}" presName="Composite" presStyleCnt="0"/>
      <dgm:spPr/>
    </dgm:pt>
    <dgm:pt modelId="{3C463297-CC58-4275-9E58-49ED54E28E7F}" type="pres">
      <dgm:prSet presAssocID="{693E7959-139A-4BA6-9A03-1C80F9DDAA5F}" presName="Picture" presStyleLbl="node1" presStyleIdx="0" presStyleCnt="3"/>
      <dgm:spPr>
        <a:blipFill>
          <a:blip xmlns:r="http://schemas.openxmlformats.org/officeDocument/2006/relationships" r:embed="rId1">
            <a:extLst>
              <a:ext uri="{28A0092B-C50C-407E-A947-70E740481C1C}">
                <a14:useLocalDpi xmlns:a14="http://schemas.microsoft.com/office/drawing/2010/main" val="0"/>
              </a:ext>
            </a:extLst>
          </a:blip>
          <a:srcRect l="17238" r="17263" b="1"/>
          <a:stretch/>
        </a:blipFill>
      </dgm:spPr>
      <dgm:extLst>
        <a:ext uri="{E40237B7-FDA0-4F09-8148-C483321AD2D9}">
          <dgm14:cNvPr xmlns:dgm14="http://schemas.microsoft.com/office/drawing/2010/diagram" id="0" name="" descr="BREXIT: Word Spelled in Toy Blocks, White Background"/>
        </a:ext>
      </dgm:extLst>
    </dgm:pt>
    <dgm:pt modelId="{0E89EDCF-74EB-4055-AB49-07384756013D}" type="pres">
      <dgm:prSet presAssocID="{693E7959-139A-4BA6-9A03-1C80F9DDAA5F}" presName="Subtitle" presStyleLbl="revTx" presStyleIdx="0" presStyleCnt="6">
        <dgm:presLayoutVars>
          <dgm:chMax val="0"/>
          <dgm:bulletEnabled/>
        </dgm:presLayoutVars>
      </dgm:prSet>
      <dgm:spPr/>
    </dgm:pt>
    <dgm:pt modelId="{4F715EC6-B0EF-41B9-B355-5C6969F47027}" type="pres">
      <dgm:prSet presAssocID="{693E7959-139A-4BA6-9A03-1C80F9DDAA5F}" presName="Description" presStyleLbl="revTx" presStyleIdx="1" presStyleCnt="6">
        <dgm:presLayoutVars>
          <dgm:bulletEnabled/>
        </dgm:presLayoutVars>
      </dgm:prSet>
      <dgm:spPr/>
    </dgm:pt>
    <dgm:pt modelId="{4508BE53-152B-4503-8803-A59CAB20259C}" type="pres">
      <dgm:prSet presAssocID="{1328FD19-2F97-4DE0-A747-8CBD2D56F44D}" presName="sibTrans" presStyleLbl="sibTrans2D1" presStyleIdx="0" presStyleCnt="0"/>
      <dgm:spPr/>
    </dgm:pt>
    <dgm:pt modelId="{93D39A99-7616-47BC-80D8-F49168F8CF43}" type="pres">
      <dgm:prSet presAssocID="{7903FD17-CAF8-404C-ABA8-64E1289C8E30}" presName="Composite" presStyleCnt="0"/>
      <dgm:spPr/>
    </dgm:pt>
    <dgm:pt modelId="{D39919D5-0B96-4945-B009-EE34DD386583}" type="pres">
      <dgm:prSet presAssocID="{7903FD17-CAF8-404C-ABA8-64E1289C8E30}" presName="Picture" presStyleLbl="node1" presStyleIdx="1" presStyleCnt="3"/>
      <dgm:spPr>
        <a:blipFill>
          <a:blip xmlns:r="http://schemas.openxmlformats.org/officeDocument/2006/relationships" r:embed="rId2">
            <a:extLst>
              <a:ext uri="{28A0092B-C50C-407E-A947-70E740481C1C}">
                <a14:useLocalDpi xmlns:a14="http://schemas.microsoft.com/office/drawing/2010/main" val="0"/>
              </a:ext>
            </a:extLst>
          </a:blip>
          <a:srcRect l="22118" r="21629" b="-4"/>
          <a:stretch/>
        </a:blipFill>
      </dgm:spPr>
      <dgm:extLst>
        <a:ext uri="{E40237B7-FDA0-4F09-8148-C483321AD2D9}">
          <dgm14:cNvPr xmlns:dgm14="http://schemas.microsoft.com/office/drawing/2010/diagram" id="0" name="" descr="3d VOTE forest word isolated on white"/>
        </a:ext>
      </dgm:extLst>
    </dgm:pt>
    <dgm:pt modelId="{89F77591-9A1A-4791-B6D5-A0512999B703}" type="pres">
      <dgm:prSet presAssocID="{7903FD17-CAF8-404C-ABA8-64E1289C8E30}" presName="Subtitle" presStyleLbl="revTx" presStyleIdx="2" presStyleCnt="6">
        <dgm:presLayoutVars>
          <dgm:chMax val="0"/>
          <dgm:bulletEnabled/>
        </dgm:presLayoutVars>
      </dgm:prSet>
      <dgm:spPr/>
    </dgm:pt>
    <dgm:pt modelId="{E246D272-4BB3-47C5-BB3B-0DBB71C2D6F9}" type="pres">
      <dgm:prSet presAssocID="{7903FD17-CAF8-404C-ABA8-64E1289C8E30}" presName="Description" presStyleLbl="revTx" presStyleIdx="3" presStyleCnt="6">
        <dgm:presLayoutVars>
          <dgm:bulletEnabled/>
        </dgm:presLayoutVars>
      </dgm:prSet>
      <dgm:spPr/>
    </dgm:pt>
    <dgm:pt modelId="{8EA7E674-A049-4586-A506-ECEC40088011}" type="pres">
      <dgm:prSet presAssocID="{87128F25-BD06-4B42-91A0-AB884A9C0783}" presName="sibTrans" presStyleLbl="sibTrans2D1" presStyleIdx="0" presStyleCnt="0"/>
      <dgm:spPr/>
    </dgm:pt>
    <dgm:pt modelId="{F7AB84C6-B8E7-413F-9CF9-19C2AE64DBF5}" type="pres">
      <dgm:prSet presAssocID="{CD80FCC2-ACFC-4C15-A8AC-37C2BE9304FD}" presName="Composite" presStyleCnt="0"/>
      <dgm:spPr/>
    </dgm:pt>
    <dgm:pt modelId="{B5849DDA-1BCC-4D59-BF6F-2679EBA04BBB}" type="pres">
      <dgm:prSet presAssocID="{CD80FCC2-ACFC-4C15-A8AC-37C2BE9304FD}" presName="Picture" presStyleLbl="nod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l="15962" r="3537" b="-1"/>
          <a:stretch/>
        </a:blipFill>
      </dgm:spPr>
      <dgm:extLst>
        <a:ext uri="{E40237B7-FDA0-4F09-8148-C483321AD2D9}">
          <dgm14:cNvPr xmlns:dgm14="http://schemas.microsoft.com/office/drawing/2010/diagram" id="0" name="" descr="Scanning moving files"/>
        </a:ext>
      </dgm:extLst>
    </dgm:pt>
    <dgm:pt modelId="{29108C91-D439-442D-ABEB-4B3B5BEA9714}" type="pres">
      <dgm:prSet presAssocID="{CD80FCC2-ACFC-4C15-A8AC-37C2BE9304FD}" presName="Subtitle" presStyleLbl="revTx" presStyleIdx="4" presStyleCnt="6">
        <dgm:presLayoutVars>
          <dgm:chMax val="0"/>
          <dgm:bulletEnabled/>
        </dgm:presLayoutVars>
      </dgm:prSet>
      <dgm:spPr/>
    </dgm:pt>
    <dgm:pt modelId="{6BFE2382-2B23-4059-990E-741740DD00D6}" type="pres">
      <dgm:prSet presAssocID="{CD80FCC2-ACFC-4C15-A8AC-37C2BE9304FD}" presName="Description" presStyleLbl="revTx" presStyleIdx="5" presStyleCnt="6">
        <dgm:presLayoutVars>
          <dgm:bulletEnabled/>
        </dgm:presLayoutVars>
      </dgm:prSet>
      <dgm:spPr/>
    </dgm:pt>
  </dgm:ptLst>
  <dgm:cxnLst>
    <dgm:cxn modelId="{79967E0C-DD93-490C-90E3-8FF2FC604807}" srcId="{7903FD17-CAF8-404C-ABA8-64E1289C8E30}" destId="{8A23CB90-EE76-497D-9267-09B2F0B1C48F}" srcOrd="0" destOrd="0" parTransId="{41D88154-10A5-49E8-8DC8-8D28EA5A79B1}" sibTransId="{C15E02FD-33B6-469A-B272-BE1F020D6C67}"/>
    <dgm:cxn modelId="{5C5C4F2F-E1B3-4390-AADC-91A3587ABC0D}" type="presOf" srcId="{8A23CB90-EE76-497D-9267-09B2F0B1C48F}" destId="{E246D272-4BB3-47C5-BB3B-0DBB71C2D6F9}" srcOrd="0" destOrd="0" presId="urn:microsoft.com/office/officeart/2024/3/layout/verticalVisualTextBlock1"/>
    <dgm:cxn modelId="{A8B39B41-C18B-49AB-A8D5-F9CC6E2E5A14}" type="presOf" srcId="{22889BDA-C900-4188-B22F-92CFB6B99F47}" destId="{4F715EC6-B0EF-41B9-B355-5C6969F47027}" srcOrd="0" destOrd="0" presId="urn:microsoft.com/office/officeart/2024/3/layout/verticalVisualTextBlock1"/>
    <dgm:cxn modelId="{B9DAE963-D03D-419B-BDD8-CEFF50C8A1AC}" type="presOf" srcId="{1328FD19-2F97-4DE0-A747-8CBD2D56F44D}" destId="{4508BE53-152B-4503-8803-A59CAB20259C}" srcOrd="0" destOrd="0" presId="urn:microsoft.com/office/officeart/2024/3/layout/verticalVisualTextBlock1"/>
    <dgm:cxn modelId="{07690964-2C00-4B11-9DE1-F02A91A46CAD}" srcId="{CDDA67BA-0BAB-4B28-AB9D-5E06F8B620D8}" destId="{7903FD17-CAF8-404C-ABA8-64E1289C8E30}" srcOrd="1" destOrd="0" parTransId="{DF003542-6B12-49F3-9DDB-7A683F316490}" sibTransId="{87128F25-BD06-4B42-91A0-AB884A9C0783}"/>
    <dgm:cxn modelId="{17D1FC4B-69C7-4994-A810-A4C0358C03A6}" srcId="{CDDA67BA-0BAB-4B28-AB9D-5E06F8B620D8}" destId="{CD80FCC2-ACFC-4C15-A8AC-37C2BE9304FD}" srcOrd="2" destOrd="0" parTransId="{2BEF8E29-3E08-4E9B-8932-0DB579E50F4A}" sibTransId="{CD09B29F-BC96-45D9-847B-7DB1D49D422F}"/>
    <dgm:cxn modelId="{CD034F7A-04CF-4A98-81C0-5388AF4A1E92}" srcId="{CD80FCC2-ACFC-4C15-A8AC-37C2BE9304FD}" destId="{2E5E8255-CEE6-4343-A00D-B0CDBF36AF92}" srcOrd="0" destOrd="0" parTransId="{C2A3E6F0-6647-4999-A7A5-C0D5AC035DF9}" sibTransId="{262D0FBF-3CEB-40CC-87B2-27390BE7188A}"/>
    <dgm:cxn modelId="{B695905A-E4B0-4661-AF35-163BCAB4612E}" type="presOf" srcId="{CD80FCC2-ACFC-4C15-A8AC-37C2BE9304FD}" destId="{29108C91-D439-442D-ABEB-4B3B5BEA9714}" srcOrd="0" destOrd="0" presId="urn:microsoft.com/office/officeart/2024/3/layout/verticalVisualTextBlock1"/>
    <dgm:cxn modelId="{C4252886-53CF-45D1-949C-3C103EB72D7D}" type="presOf" srcId="{2E5E8255-CEE6-4343-A00D-B0CDBF36AF92}" destId="{6BFE2382-2B23-4059-990E-741740DD00D6}" srcOrd="0" destOrd="0" presId="urn:microsoft.com/office/officeart/2024/3/layout/verticalVisualTextBlock1"/>
    <dgm:cxn modelId="{D8088E9E-9085-4DB3-A6CE-538578B4ADC5}" srcId="{693E7959-139A-4BA6-9A03-1C80F9DDAA5F}" destId="{22889BDA-C900-4188-B22F-92CFB6B99F47}" srcOrd="0" destOrd="0" parTransId="{2601AA55-C21D-48D6-8873-DDA960AD326A}" sibTransId="{2786CF09-28B0-4D3D-9EF6-C4D34ECEFE69}"/>
    <dgm:cxn modelId="{814130A2-739B-4CC2-9446-5B3A155B5DB1}" srcId="{CDDA67BA-0BAB-4B28-AB9D-5E06F8B620D8}" destId="{693E7959-139A-4BA6-9A03-1C80F9DDAA5F}" srcOrd="0" destOrd="0" parTransId="{29ED0E73-CC5E-4CA6-BDED-316E077A1599}" sibTransId="{1328FD19-2F97-4DE0-A747-8CBD2D56F44D}"/>
    <dgm:cxn modelId="{EBD767C6-BAF2-49D7-862D-FA4B8B165518}" type="presOf" srcId="{7903FD17-CAF8-404C-ABA8-64E1289C8E30}" destId="{89F77591-9A1A-4791-B6D5-A0512999B703}" srcOrd="0" destOrd="0" presId="urn:microsoft.com/office/officeart/2024/3/layout/verticalVisualTextBlock1"/>
    <dgm:cxn modelId="{B64BAFCB-14D0-41FE-885D-AF1A305D2304}" type="presOf" srcId="{CDDA67BA-0BAB-4B28-AB9D-5E06F8B620D8}" destId="{D1CDAFC5-19F9-42D1-BAC7-CD5E4E1BF9DD}" srcOrd="0" destOrd="0" presId="urn:microsoft.com/office/officeart/2024/3/layout/verticalVisualTextBlock1"/>
    <dgm:cxn modelId="{5126D7FB-F961-45CB-A5A4-EE33C1DA356D}" type="presOf" srcId="{693E7959-139A-4BA6-9A03-1C80F9DDAA5F}" destId="{0E89EDCF-74EB-4055-AB49-07384756013D}" srcOrd="0" destOrd="0" presId="urn:microsoft.com/office/officeart/2024/3/layout/verticalVisualTextBlock1"/>
    <dgm:cxn modelId="{3F5DC9FE-BCBD-41AA-A05D-7792FACF5CD2}" type="presOf" srcId="{87128F25-BD06-4B42-91A0-AB884A9C0783}" destId="{8EA7E674-A049-4586-A506-ECEC40088011}" srcOrd="0" destOrd="0" presId="urn:microsoft.com/office/officeart/2024/3/layout/verticalVisualTextBlock1"/>
    <dgm:cxn modelId="{95300F75-8201-4376-8B63-F6F94451B1B8}" type="presParOf" srcId="{D1CDAFC5-19F9-42D1-BAC7-CD5E4E1BF9DD}" destId="{1B49F972-2674-46C2-AA55-4CD68234D7D0}" srcOrd="0" destOrd="0" presId="urn:microsoft.com/office/officeart/2024/3/layout/verticalVisualTextBlock1"/>
    <dgm:cxn modelId="{CC116821-FA4C-4CBF-8101-B12D5A447B2E}" type="presParOf" srcId="{1B49F972-2674-46C2-AA55-4CD68234D7D0}" destId="{3C463297-CC58-4275-9E58-49ED54E28E7F}" srcOrd="0" destOrd="0" presId="urn:microsoft.com/office/officeart/2024/3/layout/verticalVisualTextBlock1"/>
    <dgm:cxn modelId="{7842F678-49E1-456D-AE8F-8C6CE81B3781}" type="presParOf" srcId="{1B49F972-2674-46C2-AA55-4CD68234D7D0}" destId="{0E89EDCF-74EB-4055-AB49-07384756013D}" srcOrd="1" destOrd="0" presId="urn:microsoft.com/office/officeart/2024/3/layout/verticalVisualTextBlock1"/>
    <dgm:cxn modelId="{E137029E-106F-4826-811A-100878EE0B60}" type="presParOf" srcId="{1B49F972-2674-46C2-AA55-4CD68234D7D0}" destId="{4F715EC6-B0EF-41B9-B355-5C6969F47027}" srcOrd="2" destOrd="0" presId="urn:microsoft.com/office/officeart/2024/3/layout/verticalVisualTextBlock1"/>
    <dgm:cxn modelId="{F8ABCB38-868D-4FFA-8B61-3629A3E750DD}" type="presParOf" srcId="{D1CDAFC5-19F9-42D1-BAC7-CD5E4E1BF9DD}" destId="{4508BE53-152B-4503-8803-A59CAB20259C}" srcOrd="1" destOrd="0" presId="urn:microsoft.com/office/officeart/2024/3/layout/verticalVisualTextBlock1"/>
    <dgm:cxn modelId="{7BE3E47A-F73F-4A11-A328-F7D4EBFEF4C2}" type="presParOf" srcId="{D1CDAFC5-19F9-42D1-BAC7-CD5E4E1BF9DD}" destId="{93D39A99-7616-47BC-80D8-F49168F8CF43}" srcOrd="2" destOrd="0" presId="urn:microsoft.com/office/officeart/2024/3/layout/verticalVisualTextBlock1"/>
    <dgm:cxn modelId="{CD2533F5-63FB-4C4D-8C0F-F028353477FD}" type="presParOf" srcId="{93D39A99-7616-47BC-80D8-F49168F8CF43}" destId="{D39919D5-0B96-4945-B009-EE34DD386583}" srcOrd="0" destOrd="0" presId="urn:microsoft.com/office/officeart/2024/3/layout/verticalVisualTextBlock1"/>
    <dgm:cxn modelId="{B1D641B9-3E82-485B-A5CD-902487A41029}" type="presParOf" srcId="{93D39A99-7616-47BC-80D8-F49168F8CF43}" destId="{89F77591-9A1A-4791-B6D5-A0512999B703}" srcOrd="1" destOrd="0" presId="urn:microsoft.com/office/officeart/2024/3/layout/verticalVisualTextBlock1"/>
    <dgm:cxn modelId="{3D060034-16E3-43E3-9440-4F36E91D796E}" type="presParOf" srcId="{93D39A99-7616-47BC-80D8-F49168F8CF43}" destId="{E246D272-4BB3-47C5-BB3B-0DBB71C2D6F9}" srcOrd="2" destOrd="0" presId="urn:microsoft.com/office/officeart/2024/3/layout/verticalVisualTextBlock1"/>
    <dgm:cxn modelId="{B289EEC0-B548-4089-90D2-D103DC012E34}" type="presParOf" srcId="{D1CDAFC5-19F9-42D1-BAC7-CD5E4E1BF9DD}" destId="{8EA7E674-A049-4586-A506-ECEC40088011}" srcOrd="3" destOrd="0" presId="urn:microsoft.com/office/officeart/2024/3/layout/verticalVisualTextBlock1"/>
    <dgm:cxn modelId="{6E5F2AE9-8B84-473F-9BA5-AAFAE5DB1B4B}" type="presParOf" srcId="{D1CDAFC5-19F9-42D1-BAC7-CD5E4E1BF9DD}" destId="{F7AB84C6-B8E7-413F-9CF9-19C2AE64DBF5}" srcOrd="4" destOrd="0" presId="urn:microsoft.com/office/officeart/2024/3/layout/verticalVisualTextBlock1"/>
    <dgm:cxn modelId="{318E5FEE-73B9-4E73-9617-12EE4BC1804D}" type="presParOf" srcId="{F7AB84C6-B8E7-413F-9CF9-19C2AE64DBF5}" destId="{B5849DDA-1BCC-4D59-BF6F-2679EBA04BBB}" srcOrd="0" destOrd="0" presId="urn:microsoft.com/office/officeart/2024/3/layout/verticalVisualTextBlock1"/>
    <dgm:cxn modelId="{01F7F676-D586-45E9-B916-E7957F8A13B0}" type="presParOf" srcId="{F7AB84C6-B8E7-413F-9CF9-19C2AE64DBF5}" destId="{29108C91-D439-442D-ABEB-4B3B5BEA9714}" srcOrd="1" destOrd="0" presId="urn:microsoft.com/office/officeart/2024/3/layout/verticalVisualTextBlock1"/>
    <dgm:cxn modelId="{7F5732E6-A3DF-4206-85F3-7B845CDE072B}" type="presParOf" srcId="{F7AB84C6-B8E7-413F-9CF9-19C2AE64DBF5}" destId="{6BFE2382-2B23-4059-990E-741740DD00D6}" srcOrd="2" destOrd="0" presId="urn:microsoft.com/office/officeart/2024/3/layout/verticalVisualTextBlock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6BB9DA5-D93C-494E-9097-71D3B7915926}" type="doc">
      <dgm:prSet loTypeId="urn:microsoft.com/office/officeart/2024/3/layout/hArchList1" loCatId="List" qsTypeId="urn:microsoft.com/office/officeart/2005/8/quickstyle/simple1" qsCatId="simple" csTypeId="urn:microsoft.com/office/officeart/2005/8/colors/accent1_2" csCatId="accent1" phldr="1"/>
      <dgm:spPr/>
      <dgm:t>
        <a:bodyPr/>
        <a:lstStyle/>
        <a:p>
          <a:endParaRPr lang="en-US"/>
        </a:p>
      </dgm:t>
    </dgm:pt>
    <dgm:pt modelId="{F4750CE1-31F4-438F-9280-8CC93E17DB79}">
      <dgm:prSet/>
      <dgm:spPr/>
      <dgm:t>
        <a:bodyPr/>
        <a:lstStyle/>
        <a:p>
          <a:pPr>
            <a:lnSpc>
              <a:spcPct val="100000"/>
            </a:lnSpc>
            <a:defRPr b="1"/>
          </a:pPr>
          <a:r>
            <a:rPr lang="en-US"/>
            <a:t>Comprehensive Course Coverage</a:t>
          </a:r>
        </a:p>
      </dgm:t>
    </dgm:pt>
    <dgm:pt modelId="{12CF1CF5-C3DF-4197-BF2C-75E53EFB263F}" type="parTrans" cxnId="{EFA60F69-A775-4B6D-8DF2-F80E37214A43}">
      <dgm:prSet/>
      <dgm:spPr/>
      <dgm:t>
        <a:bodyPr/>
        <a:lstStyle/>
        <a:p>
          <a:endParaRPr lang="en-US"/>
        </a:p>
      </dgm:t>
    </dgm:pt>
    <dgm:pt modelId="{A241B654-D30E-4770-8567-5F6F058B8A05}" type="sibTrans" cxnId="{EFA60F69-A775-4B6D-8DF2-F80E37214A43}">
      <dgm:prSet/>
      <dgm:spPr/>
      <dgm:t>
        <a:bodyPr/>
        <a:lstStyle/>
        <a:p>
          <a:pPr>
            <a:lnSpc>
              <a:spcPct val="100000"/>
            </a:lnSpc>
            <a:defRPr b="1"/>
          </a:pPr>
          <a:endParaRPr lang="en-US"/>
        </a:p>
      </dgm:t>
    </dgm:pt>
    <dgm:pt modelId="{45CBD9D8-4AC1-4438-B73F-685CBEC7671B}">
      <dgm:prSet/>
      <dgm:spPr/>
      <dgm:t>
        <a:bodyPr/>
        <a:lstStyle/>
        <a:p>
          <a:pPr>
            <a:lnSpc>
              <a:spcPct val="100000"/>
            </a:lnSpc>
          </a:pPr>
          <a:r>
            <a:rPr lang="en-US"/>
            <a:t>The course covers technical foundations, practical applications, and ethical considerations of Large Language Models.</a:t>
          </a:r>
        </a:p>
      </dgm:t>
    </dgm:pt>
    <dgm:pt modelId="{6CBAA3AB-6D36-427B-AAE8-C6072559A448}" type="parTrans" cxnId="{7243791D-8921-488A-A46A-C98B5EFB6AED}">
      <dgm:prSet/>
      <dgm:spPr/>
      <dgm:t>
        <a:bodyPr/>
        <a:lstStyle/>
        <a:p>
          <a:endParaRPr lang="en-US"/>
        </a:p>
      </dgm:t>
    </dgm:pt>
    <dgm:pt modelId="{FBCF24D6-1AEC-4D36-A733-51FC8BACE44E}" type="sibTrans" cxnId="{7243791D-8921-488A-A46A-C98B5EFB6AED}">
      <dgm:prSet/>
      <dgm:spPr/>
      <dgm:t>
        <a:bodyPr/>
        <a:lstStyle/>
        <a:p>
          <a:endParaRPr lang="en-US"/>
        </a:p>
      </dgm:t>
    </dgm:pt>
    <dgm:pt modelId="{D4F05FA6-114C-473C-8F8B-2F2B82AD8562}">
      <dgm:prSet/>
      <dgm:spPr/>
      <dgm:t>
        <a:bodyPr/>
        <a:lstStyle/>
        <a:p>
          <a:pPr>
            <a:lnSpc>
              <a:spcPct val="100000"/>
            </a:lnSpc>
            <a:defRPr b="1"/>
          </a:pPr>
          <a:r>
            <a:rPr lang="en-US"/>
            <a:t>Empowerment Across Disciplines</a:t>
          </a:r>
        </a:p>
      </dgm:t>
    </dgm:pt>
    <dgm:pt modelId="{692A4F16-B489-4B81-ABB3-FF758F9A6451}" type="parTrans" cxnId="{4D31B70F-58DA-49F5-BEEC-EB7211E243FA}">
      <dgm:prSet/>
      <dgm:spPr/>
      <dgm:t>
        <a:bodyPr/>
        <a:lstStyle/>
        <a:p>
          <a:endParaRPr lang="en-US"/>
        </a:p>
      </dgm:t>
    </dgm:pt>
    <dgm:pt modelId="{CA34C76F-B0EE-459F-9F07-42D54C96C002}" type="sibTrans" cxnId="{4D31B70F-58DA-49F5-BEEC-EB7211E243FA}">
      <dgm:prSet/>
      <dgm:spPr/>
      <dgm:t>
        <a:bodyPr/>
        <a:lstStyle/>
        <a:p>
          <a:pPr>
            <a:lnSpc>
              <a:spcPct val="100000"/>
            </a:lnSpc>
            <a:defRPr b="1"/>
          </a:pPr>
          <a:endParaRPr lang="en-US"/>
        </a:p>
      </dgm:t>
    </dgm:pt>
    <dgm:pt modelId="{1C64694D-73C2-471E-89C7-E93365E87BE4}">
      <dgm:prSet/>
      <dgm:spPr/>
      <dgm:t>
        <a:bodyPr/>
        <a:lstStyle/>
        <a:p>
          <a:pPr>
            <a:lnSpc>
              <a:spcPct val="100000"/>
            </a:lnSpc>
          </a:pPr>
          <a:r>
            <a:rPr lang="en-US"/>
            <a:t>Learners from diverse backgrounds gain knowledge to utilize Large Language Models effectively.</a:t>
          </a:r>
        </a:p>
      </dgm:t>
    </dgm:pt>
    <dgm:pt modelId="{FE3F02C9-049A-41A8-B22D-153DA53368A2}" type="parTrans" cxnId="{864A3E92-B71A-43CA-9709-C62215E02CDA}">
      <dgm:prSet/>
      <dgm:spPr/>
      <dgm:t>
        <a:bodyPr/>
        <a:lstStyle/>
        <a:p>
          <a:endParaRPr lang="en-US"/>
        </a:p>
      </dgm:t>
    </dgm:pt>
    <dgm:pt modelId="{5C6C8956-F55A-47F6-9667-6125059D35D8}" type="sibTrans" cxnId="{864A3E92-B71A-43CA-9709-C62215E02CDA}">
      <dgm:prSet/>
      <dgm:spPr/>
      <dgm:t>
        <a:bodyPr/>
        <a:lstStyle/>
        <a:p>
          <a:endParaRPr lang="en-US"/>
        </a:p>
      </dgm:t>
    </dgm:pt>
    <dgm:pt modelId="{5B282EBA-7363-444E-988F-AAAD89897DAA}">
      <dgm:prSet/>
      <dgm:spPr/>
      <dgm:t>
        <a:bodyPr/>
        <a:lstStyle/>
        <a:p>
          <a:pPr>
            <a:lnSpc>
              <a:spcPct val="100000"/>
            </a:lnSpc>
            <a:defRPr b="1"/>
          </a:pPr>
          <a:r>
            <a:rPr lang="en-US"/>
            <a:t>Encouraging Innovation</a:t>
          </a:r>
        </a:p>
      </dgm:t>
    </dgm:pt>
    <dgm:pt modelId="{9424E634-282D-4E88-8A4A-EB7726A85F3C}" type="parTrans" cxnId="{08B2CA8A-4BC6-4C13-A504-B36EA0BB86D0}">
      <dgm:prSet/>
      <dgm:spPr/>
      <dgm:t>
        <a:bodyPr/>
        <a:lstStyle/>
        <a:p>
          <a:endParaRPr lang="en-US"/>
        </a:p>
      </dgm:t>
    </dgm:pt>
    <dgm:pt modelId="{9BE3E25B-1A59-47CF-A803-0B1C8AE1A8D0}" type="sibTrans" cxnId="{08B2CA8A-4BC6-4C13-A504-B36EA0BB86D0}">
      <dgm:prSet/>
      <dgm:spPr/>
      <dgm:t>
        <a:bodyPr/>
        <a:lstStyle/>
        <a:p>
          <a:endParaRPr lang="en-US"/>
        </a:p>
      </dgm:t>
    </dgm:pt>
    <dgm:pt modelId="{714619A6-7C12-400E-9AD4-CCD8C43CAE2F}">
      <dgm:prSet/>
      <dgm:spPr/>
      <dgm:t>
        <a:bodyPr/>
        <a:lstStyle/>
        <a:p>
          <a:pPr>
            <a:lnSpc>
              <a:spcPct val="100000"/>
            </a:lnSpc>
          </a:pPr>
          <a:r>
            <a:rPr lang="en-US"/>
            <a:t>The course inspires continuous exploration and innovation in AI and language model development.</a:t>
          </a:r>
        </a:p>
      </dgm:t>
    </dgm:pt>
    <dgm:pt modelId="{4ED7B800-7B8C-4252-A608-6D35A9DD402C}" type="parTrans" cxnId="{4A20F425-877E-4695-9130-697CF73FAC14}">
      <dgm:prSet/>
      <dgm:spPr/>
      <dgm:t>
        <a:bodyPr/>
        <a:lstStyle/>
        <a:p>
          <a:endParaRPr lang="en-US"/>
        </a:p>
      </dgm:t>
    </dgm:pt>
    <dgm:pt modelId="{9BD0BE10-75D5-4510-9BA3-6FC82E4A6F47}" type="sibTrans" cxnId="{4A20F425-877E-4695-9130-697CF73FAC14}">
      <dgm:prSet/>
      <dgm:spPr/>
      <dgm:t>
        <a:bodyPr/>
        <a:lstStyle/>
        <a:p>
          <a:endParaRPr lang="en-US"/>
        </a:p>
      </dgm:t>
    </dgm:pt>
    <dgm:pt modelId="{FDEE8D28-B5A5-4A45-80D1-2B6DFB8CB170}" type="pres">
      <dgm:prSet presAssocID="{C6BB9DA5-D93C-494E-9097-71D3B7915926}" presName="Name0" presStyleCnt="0">
        <dgm:presLayoutVars>
          <dgm:dir/>
          <dgm:resizeHandles val="exact"/>
        </dgm:presLayoutVars>
      </dgm:prSet>
      <dgm:spPr/>
    </dgm:pt>
    <dgm:pt modelId="{5AD6599A-3544-47D3-80C4-F06FD448AE55}" type="pres">
      <dgm:prSet presAssocID="{F4750CE1-31F4-438F-9280-8CC93E17DB79}" presName="compNode" presStyleCnt="0"/>
      <dgm:spPr/>
    </dgm:pt>
    <dgm:pt modelId="{6A76700B-1E83-4D62-93F0-D6DAEAD88BD8}" type="pres">
      <dgm:prSet presAssocID="{F4750CE1-31F4-438F-9280-8CC93E17DB79}" presName="pictRect" presStyleLbl="revTx" presStyleIdx="0" presStyleCnt="6">
        <dgm:presLayoutVars>
          <dgm:chMax val="0"/>
          <dgm:bulletEnabled/>
        </dgm:presLayoutVars>
      </dgm:prSet>
      <dgm:spPr/>
    </dgm:pt>
    <dgm:pt modelId="{2877230F-FD18-4E6B-95D4-C6DD0A3D59CF}" type="pres">
      <dgm:prSet presAssocID="{F4750CE1-31F4-438F-9280-8CC93E17DB79}" presName="textRect" presStyleLbl="revTx" presStyleIdx="1" presStyleCnt="6">
        <dgm:presLayoutVars>
          <dgm:bulletEnabled/>
        </dgm:presLayoutVars>
      </dgm:prSet>
      <dgm:spPr/>
    </dgm:pt>
    <dgm:pt modelId="{0872ED8D-A84C-4C46-8D56-1AA5E10508E0}" type="pres">
      <dgm:prSet presAssocID="{A241B654-D30E-4770-8567-5F6F058B8A05}" presName="sibTrans" presStyleLbl="sibTrans2D1" presStyleIdx="0" presStyleCnt="0"/>
      <dgm:spPr/>
    </dgm:pt>
    <dgm:pt modelId="{0FA61E57-BBF0-4E9B-8CD8-7358267CE975}" type="pres">
      <dgm:prSet presAssocID="{D4F05FA6-114C-473C-8F8B-2F2B82AD8562}" presName="compNode" presStyleCnt="0"/>
      <dgm:spPr/>
    </dgm:pt>
    <dgm:pt modelId="{1BE559E2-BBAC-4D5C-8FC7-F64DADBBBE08}" type="pres">
      <dgm:prSet presAssocID="{D4F05FA6-114C-473C-8F8B-2F2B82AD8562}" presName="pictRect" presStyleLbl="revTx" presStyleIdx="2" presStyleCnt="6">
        <dgm:presLayoutVars>
          <dgm:chMax val="0"/>
          <dgm:bulletEnabled/>
        </dgm:presLayoutVars>
      </dgm:prSet>
      <dgm:spPr/>
    </dgm:pt>
    <dgm:pt modelId="{A8B04322-FE13-4454-A9B8-0A327354DC83}" type="pres">
      <dgm:prSet presAssocID="{D4F05FA6-114C-473C-8F8B-2F2B82AD8562}" presName="textRect" presStyleLbl="revTx" presStyleIdx="3" presStyleCnt="6">
        <dgm:presLayoutVars>
          <dgm:bulletEnabled/>
        </dgm:presLayoutVars>
      </dgm:prSet>
      <dgm:spPr/>
    </dgm:pt>
    <dgm:pt modelId="{242C85F6-7EC6-4E2B-BA8E-388D95F3C428}" type="pres">
      <dgm:prSet presAssocID="{CA34C76F-B0EE-459F-9F07-42D54C96C002}" presName="sibTrans" presStyleLbl="sibTrans2D1" presStyleIdx="0" presStyleCnt="0"/>
      <dgm:spPr/>
    </dgm:pt>
    <dgm:pt modelId="{36469E22-52ED-4895-8C93-6C9B9F578540}" type="pres">
      <dgm:prSet presAssocID="{5B282EBA-7363-444E-988F-AAAD89897DAA}" presName="compNode" presStyleCnt="0"/>
      <dgm:spPr/>
    </dgm:pt>
    <dgm:pt modelId="{C81CE616-2B39-49C4-B55C-74706840AE83}" type="pres">
      <dgm:prSet presAssocID="{5B282EBA-7363-444E-988F-AAAD89897DAA}" presName="pictRect" presStyleLbl="revTx" presStyleIdx="4" presStyleCnt="6">
        <dgm:presLayoutVars>
          <dgm:chMax val="0"/>
          <dgm:bulletEnabled/>
        </dgm:presLayoutVars>
      </dgm:prSet>
      <dgm:spPr/>
    </dgm:pt>
    <dgm:pt modelId="{C3FF712D-B372-47EC-A9B4-BC049813A87F}" type="pres">
      <dgm:prSet presAssocID="{5B282EBA-7363-444E-988F-AAAD89897DAA}" presName="textRect" presStyleLbl="revTx" presStyleIdx="5" presStyleCnt="6">
        <dgm:presLayoutVars>
          <dgm:bulletEnabled/>
        </dgm:presLayoutVars>
      </dgm:prSet>
      <dgm:spPr/>
    </dgm:pt>
  </dgm:ptLst>
  <dgm:cxnLst>
    <dgm:cxn modelId="{EDE80609-8359-4E8B-B7B5-DD4ED14CE78A}" type="presOf" srcId="{5B282EBA-7363-444E-988F-AAAD89897DAA}" destId="{C81CE616-2B39-49C4-B55C-74706840AE83}" srcOrd="0" destOrd="0" presId="urn:microsoft.com/office/officeart/2024/3/layout/hArchList1"/>
    <dgm:cxn modelId="{4D31B70F-58DA-49F5-BEEC-EB7211E243FA}" srcId="{C6BB9DA5-D93C-494E-9097-71D3B7915926}" destId="{D4F05FA6-114C-473C-8F8B-2F2B82AD8562}" srcOrd="1" destOrd="0" parTransId="{692A4F16-B489-4B81-ABB3-FF758F9A6451}" sibTransId="{CA34C76F-B0EE-459F-9F07-42D54C96C002}"/>
    <dgm:cxn modelId="{7243791D-8921-488A-A46A-C98B5EFB6AED}" srcId="{F4750CE1-31F4-438F-9280-8CC93E17DB79}" destId="{45CBD9D8-4AC1-4438-B73F-685CBEC7671B}" srcOrd="0" destOrd="0" parTransId="{6CBAA3AB-6D36-427B-AAE8-C6072559A448}" sibTransId="{FBCF24D6-1AEC-4D36-A733-51FC8BACE44E}"/>
    <dgm:cxn modelId="{4A20F425-877E-4695-9130-697CF73FAC14}" srcId="{5B282EBA-7363-444E-988F-AAAD89897DAA}" destId="{714619A6-7C12-400E-9AD4-CCD8C43CAE2F}" srcOrd="0" destOrd="0" parTransId="{4ED7B800-7B8C-4252-A608-6D35A9DD402C}" sibTransId="{9BD0BE10-75D5-4510-9BA3-6FC82E4A6F47}"/>
    <dgm:cxn modelId="{C97AC12C-1352-4063-9018-1C3B9C8221E2}" type="presOf" srcId="{45CBD9D8-4AC1-4438-B73F-685CBEC7671B}" destId="{2877230F-FD18-4E6B-95D4-C6DD0A3D59CF}" srcOrd="0" destOrd="0" presId="urn:microsoft.com/office/officeart/2024/3/layout/hArchList1"/>
    <dgm:cxn modelId="{EFA60F69-A775-4B6D-8DF2-F80E37214A43}" srcId="{C6BB9DA5-D93C-494E-9097-71D3B7915926}" destId="{F4750CE1-31F4-438F-9280-8CC93E17DB79}" srcOrd="0" destOrd="0" parTransId="{12CF1CF5-C3DF-4197-BF2C-75E53EFB263F}" sibTransId="{A241B654-D30E-4770-8567-5F6F058B8A05}"/>
    <dgm:cxn modelId="{238A6651-CF69-46B8-9E32-F8440807C6D1}" type="presOf" srcId="{A241B654-D30E-4770-8567-5F6F058B8A05}" destId="{0872ED8D-A84C-4C46-8D56-1AA5E10508E0}" srcOrd="0" destOrd="0" presId="urn:microsoft.com/office/officeart/2024/3/layout/hArchList1"/>
    <dgm:cxn modelId="{08B2CA8A-4BC6-4C13-A504-B36EA0BB86D0}" srcId="{C6BB9DA5-D93C-494E-9097-71D3B7915926}" destId="{5B282EBA-7363-444E-988F-AAAD89897DAA}" srcOrd="2" destOrd="0" parTransId="{9424E634-282D-4E88-8A4A-EB7726A85F3C}" sibTransId="{9BE3E25B-1A59-47CF-A803-0B1C8AE1A8D0}"/>
    <dgm:cxn modelId="{61133F91-EED5-404D-A013-C97466B4216F}" type="presOf" srcId="{1C64694D-73C2-471E-89C7-E93365E87BE4}" destId="{A8B04322-FE13-4454-A9B8-0A327354DC83}" srcOrd="0" destOrd="0" presId="urn:microsoft.com/office/officeart/2024/3/layout/hArchList1"/>
    <dgm:cxn modelId="{864A3E92-B71A-43CA-9709-C62215E02CDA}" srcId="{D4F05FA6-114C-473C-8F8B-2F2B82AD8562}" destId="{1C64694D-73C2-471E-89C7-E93365E87BE4}" srcOrd="0" destOrd="0" parTransId="{FE3F02C9-049A-41A8-B22D-153DA53368A2}" sibTransId="{5C6C8956-F55A-47F6-9667-6125059D35D8}"/>
    <dgm:cxn modelId="{8CADBAAA-E034-44AC-930F-1D54B81B6807}" type="presOf" srcId="{D4F05FA6-114C-473C-8F8B-2F2B82AD8562}" destId="{1BE559E2-BBAC-4D5C-8FC7-F64DADBBBE08}" srcOrd="0" destOrd="0" presId="urn:microsoft.com/office/officeart/2024/3/layout/hArchList1"/>
    <dgm:cxn modelId="{B57ADFB0-9DD2-47C0-B8AF-213653D7C940}" type="presOf" srcId="{CA34C76F-B0EE-459F-9F07-42D54C96C002}" destId="{242C85F6-7EC6-4E2B-BA8E-388D95F3C428}" srcOrd="0" destOrd="0" presId="urn:microsoft.com/office/officeart/2024/3/layout/hArchList1"/>
    <dgm:cxn modelId="{817DC1B9-D05B-4A1E-95E8-FA0139294ACB}" type="presOf" srcId="{C6BB9DA5-D93C-494E-9097-71D3B7915926}" destId="{FDEE8D28-B5A5-4A45-80D1-2B6DFB8CB170}" srcOrd="0" destOrd="0" presId="urn:microsoft.com/office/officeart/2024/3/layout/hArchList1"/>
    <dgm:cxn modelId="{4EB056DA-31A9-4BA7-B452-71E567F41155}" type="presOf" srcId="{714619A6-7C12-400E-9AD4-CCD8C43CAE2F}" destId="{C3FF712D-B372-47EC-A9B4-BC049813A87F}" srcOrd="0" destOrd="0" presId="urn:microsoft.com/office/officeart/2024/3/layout/hArchList1"/>
    <dgm:cxn modelId="{D2E1D9EC-6900-4367-8675-3C6D01F31C3D}" type="presOf" srcId="{F4750CE1-31F4-438F-9280-8CC93E17DB79}" destId="{6A76700B-1E83-4D62-93F0-D6DAEAD88BD8}" srcOrd="0" destOrd="0" presId="urn:microsoft.com/office/officeart/2024/3/layout/hArchList1"/>
    <dgm:cxn modelId="{B90A1E57-3488-4EC4-A348-30FDA1C102AB}" type="presParOf" srcId="{FDEE8D28-B5A5-4A45-80D1-2B6DFB8CB170}" destId="{5AD6599A-3544-47D3-80C4-F06FD448AE55}" srcOrd="0" destOrd="0" presId="urn:microsoft.com/office/officeart/2024/3/layout/hArchList1"/>
    <dgm:cxn modelId="{B2A1F538-6667-405E-939D-F2E2FBD40F99}" type="presParOf" srcId="{5AD6599A-3544-47D3-80C4-F06FD448AE55}" destId="{6A76700B-1E83-4D62-93F0-D6DAEAD88BD8}" srcOrd="0" destOrd="0" presId="urn:microsoft.com/office/officeart/2024/3/layout/hArchList1"/>
    <dgm:cxn modelId="{66D70E73-3EAB-4079-8C7C-B3094EA54BEE}" type="presParOf" srcId="{5AD6599A-3544-47D3-80C4-F06FD448AE55}" destId="{2877230F-FD18-4E6B-95D4-C6DD0A3D59CF}" srcOrd="1" destOrd="0" presId="urn:microsoft.com/office/officeart/2024/3/layout/hArchList1"/>
    <dgm:cxn modelId="{2C115600-DFBB-40BB-ABA6-3808C1355EE5}" type="presParOf" srcId="{FDEE8D28-B5A5-4A45-80D1-2B6DFB8CB170}" destId="{0872ED8D-A84C-4C46-8D56-1AA5E10508E0}" srcOrd="1" destOrd="0" presId="urn:microsoft.com/office/officeart/2024/3/layout/hArchList1"/>
    <dgm:cxn modelId="{F515F0D6-5DF8-434C-A98C-7AD59261C913}" type="presParOf" srcId="{FDEE8D28-B5A5-4A45-80D1-2B6DFB8CB170}" destId="{0FA61E57-BBF0-4E9B-8CD8-7358267CE975}" srcOrd="2" destOrd="0" presId="urn:microsoft.com/office/officeart/2024/3/layout/hArchList1"/>
    <dgm:cxn modelId="{0E077647-64F8-4380-A571-75DA400E1FF9}" type="presParOf" srcId="{0FA61E57-BBF0-4E9B-8CD8-7358267CE975}" destId="{1BE559E2-BBAC-4D5C-8FC7-F64DADBBBE08}" srcOrd="0" destOrd="0" presId="urn:microsoft.com/office/officeart/2024/3/layout/hArchList1"/>
    <dgm:cxn modelId="{50D73772-8C66-4A49-99BF-9AE1C916B95D}" type="presParOf" srcId="{0FA61E57-BBF0-4E9B-8CD8-7358267CE975}" destId="{A8B04322-FE13-4454-A9B8-0A327354DC83}" srcOrd="1" destOrd="0" presId="urn:microsoft.com/office/officeart/2024/3/layout/hArchList1"/>
    <dgm:cxn modelId="{DBD729A5-2692-4C60-BF5A-DFC8BD826B03}" type="presParOf" srcId="{FDEE8D28-B5A5-4A45-80D1-2B6DFB8CB170}" destId="{242C85F6-7EC6-4E2B-BA8E-388D95F3C428}" srcOrd="3" destOrd="0" presId="urn:microsoft.com/office/officeart/2024/3/layout/hArchList1"/>
    <dgm:cxn modelId="{5CC0FC2F-A884-48E7-A735-DBD89CC81D8C}" type="presParOf" srcId="{FDEE8D28-B5A5-4A45-80D1-2B6DFB8CB170}" destId="{36469E22-52ED-4895-8C93-6C9B9F578540}" srcOrd="4" destOrd="0" presId="urn:microsoft.com/office/officeart/2024/3/layout/hArchList1"/>
    <dgm:cxn modelId="{0FF7D08D-6BA4-4086-A8DB-6CEBF47BD17C}" type="presParOf" srcId="{36469E22-52ED-4895-8C93-6C9B9F578540}" destId="{C81CE616-2B39-49C4-B55C-74706840AE83}" srcOrd="0" destOrd="0" presId="urn:microsoft.com/office/officeart/2024/3/layout/hArchList1"/>
    <dgm:cxn modelId="{4EDD3C0D-0537-4F38-BC7E-2ABB257F5911}" type="presParOf" srcId="{36469E22-52ED-4895-8C93-6C9B9F578540}" destId="{C3FF712D-B372-47EC-A9B4-BC049813A87F}" srcOrd="1" destOrd="0" presId="urn:microsoft.com/office/officeart/2024/3/layout/hArc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8D46EA-7364-4771-8F0B-9E51A4C66FFA}">
      <dsp:nvSpPr>
        <dsp:cNvPr id="0" name=""/>
        <dsp:cNvSpPr/>
      </dsp:nvSpPr>
      <dsp:spPr>
        <a:xfrm>
          <a:off x="0" y="0"/>
          <a:ext cx="1550765" cy="1550765"/>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l="25875" r="17873" b="-4"/>
          <a:stretch/>
        </a:blipFill>
        <a:ln>
          <a:noFill/>
        </a:ln>
        <a:effectLst/>
      </dsp:spPr>
      <dsp:style>
        <a:lnRef idx="0">
          <a:scrgbClr r="0" g="0" b="0"/>
        </a:lnRef>
        <a:fillRef idx="3">
          <a:scrgbClr r="0" g="0" b="0"/>
        </a:fillRef>
        <a:effectRef idx="2">
          <a:scrgbClr r="0" g="0" b="0"/>
        </a:effectRef>
        <a:fontRef idx="minor">
          <a:schemeClr val="lt1"/>
        </a:fontRef>
      </dsp:style>
    </dsp:sp>
    <dsp:sp modelId="{CDE8BCEA-C54B-4DF6-865D-0867184D4A62}">
      <dsp:nvSpPr>
        <dsp:cNvPr id="0" name=""/>
        <dsp:cNvSpPr/>
      </dsp:nvSpPr>
      <dsp:spPr>
        <a:xfrm>
          <a:off x="1730765" y="0"/>
          <a:ext cx="9598078" cy="3853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AI Brain Structure</a:t>
          </a:r>
        </a:p>
      </dsp:txBody>
      <dsp:txXfrm>
        <a:off x="1730765" y="0"/>
        <a:ext cx="9598078" cy="385336"/>
      </dsp:txXfrm>
    </dsp:sp>
    <dsp:sp modelId="{E820C0BE-1467-48E0-9284-38312FD83B2B}">
      <dsp:nvSpPr>
        <dsp:cNvPr id="0" name=""/>
        <dsp:cNvSpPr/>
      </dsp:nvSpPr>
      <dsp:spPr>
        <a:xfrm>
          <a:off x="1730765" y="385336"/>
          <a:ext cx="9598078" cy="11654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The AI brain visualizes the complex neural architecture powering intelligent systems like LLMs.</a:t>
          </a:r>
        </a:p>
      </dsp:txBody>
      <dsp:txXfrm>
        <a:off x="1730765" y="385336"/>
        <a:ext cx="9598078" cy="1165429"/>
      </dsp:txXfrm>
    </dsp:sp>
    <dsp:sp modelId="{DE88C761-555D-44D0-A364-26270C51F319}">
      <dsp:nvSpPr>
        <dsp:cNvPr id="0" name=""/>
        <dsp:cNvSpPr/>
      </dsp:nvSpPr>
      <dsp:spPr>
        <a:xfrm>
          <a:off x="0" y="1674826"/>
          <a:ext cx="1550765" cy="1550765"/>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l="1284" r="23713" b="-4"/>
          <a:stretch/>
        </a:blipFill>
        <a:ln>
          <a:noFill/>
        </a:ln>
        <a:effectLst/>
      </dsp:spPr>
      <dsp:style>
        <a:lnRef idx="0">
          <a:scrgbClr r="0" g="0" b="0"/>
        </a:lnRef>
        <a:fillRef idx="3">
          <a:scrgbClr r="0" g="0" b="0"/>
        </a:fillRef>
        <a:effectRef idx="2">
          <a:scrgbClr r="0" g="0" b="0"/>
        </a:effectRef>
        <a:fontRef idx="minor">
          <a:schemeClr val="lt1"/>
        </a:fontRef>
      </dsp:style>
    </dsp:sp>
    <dsp:sp modelId="{FEF5958C-70D8-4E9A-881B-778081CD6904}">
      <dsp:nvSpPr>
        <dsp:cNvPr id="0" name=""/>
        <dsp:cNvSpPr/>
      </dsp:nvSpPr>
      <dsp:spPr>
        <a:xfrm>
          <a:off x="1730765" y="1674826"/>
          <a:ext cx="9598078" cy="3853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Neural Network Connectivity</a:t>
          </a:r>
        </a:p>
      </dsp:txBody>
      <dsp:txXfrm>
        <a:off x="1730765" y="1674826"/>
        <a:ext cx="9598078" cy="385336"/>
      </dsp:txXfrm>
    </dsp:sp>
    <dsp:sp modelId="{D363CF6D-DCF0-4186-AC2B-50365720CF19}">
      <dsp:nvSpPr>
        <dsp:cNvPr id="0" name=""/>
        <dsp:cNvSpPr/>
      </dsp:nvSpPr>
      <dsp:spPr>
        <a:xfrm>
          <a:off x="1730765" y="2060162"/>
          <a:ext cx="9598078" cy="11654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Neural networks consist of interconnected nodes that simulate human brain function for learning.</a:t>
          </a:r>
        </a:p>
      </dsp:txBody>
      <dsp:txXfrm>
        <a:off x="1730765" y="2060162"/>
        <a:ext cx="9598078" cy="1165429"/>
      </dsp:txXfrm>
    </dsp:sp>
    <dsp:sp modelId="{ACC794E5-77F1-4086-B480-58ADF38D654B}">
      <dsp:nvSpPr>
        <dsp:cNvPr id="0" name=""/>
        <dsp:cNvSpPr/>
      </dsp:nvSpPr>
      <dsp:spPr>
        <a:xfrm>
          <a:off x="0" y="3349652"/>
          <a:ext cx="1550765" cy="1550765"/>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l="18946" r="14303" b="-2"/>
          <a:stretch/>
        </a:blipFill>
        <a:ln>
          <a:noFill/>
        </a:ln>
        <a:effectLst/>
      </dsp:spPr>
      <dsp:style>
        <a:lnRef idx="0">
          <a:scrgbClr r="0" g="0" b="0"/>
        </a:lnRef>
        <a:fillRef idx="3">
          <a:scrgbClr r="0" g="0" b="0"/>
        </a:fillRef>
        <a:effectRef idx="2">
          <a:scrgbClr r="0" g="0" b="0"/>
        </a:effectRef>
        <a:fontRef idx="minor">
          <a:schemeClr val="lt1"/>
        </a:fontRef>
      </dsp:style>
    </dsp:sp>
    <dsp:sp modelId="{62F7D5D6-9A7F-4899-A865-71EDEF503D38}">
      <dsp:nvSpPr>
        <dsp:cNvPr id="0" name=""/>
        <dsp:cNvSpPr/>
      </dsp:nvSpPr>
      <dsp:spPr>
        <a:xfrm>
          <a:off x="1730765" y="3349652"/>
          <a:ext cx="9598078" cy="3853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LLM Neural Architecture</a:t>
          </a:r>
        </a:p>
      </dsp:txBody>
      <dsp:txXfrm>
        <a:off x="1730765" y="3349652"/>
        <a:ext cx="9598078" cy="385336"/>
      </dsp:txXfrm>
    </dsp:sp>
    <dsp:sp modelId="{466DAC8F-5FE2-4174-91C6-A599F0B16792}">
      <dsp:nvSpPr>
        <dsp:cNvPr id="0" name=""/>
        <dsp:cNvSpPr/>
      </dsp:nvSpPr>
      <dsp:spPr>
        <a:xfrm>
          <a:off x="1730765" y="3734989"/>
          <a:ext cx="9598078" cy="11654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Large language models rely on deep neural architectures to process and generate language data.</a:t>
          </a:r>
        </a:p>
      </dsp:txBody>
      <dsp:txXfrm>
        <a:off x="1730765" y="3734989"/>
        <a:ext cx="9598078" cy="116542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8D3AFCE-47CF-4735-8B8A-27DBD97E06B7}">
      <dsp:nvSpPr>
        <dsp:cNvPr id="0" name=""/>
        <dsp:cNvSpPr/>
      </dsp:nvSpPr>
      <dsp:spPr>
        <a:xfrm>
          <a:off x="0" y="0"/>
          <a:ext cx="1550765" cy="1550765"/>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r="2" b="2"/>
          <a:stretch/>
        </a:blipFill>
        <a:ln>
          <a:noFill/>
        </a:ln>
        <a:effectLst/>
      </dsp:spPr>
      <dsp:style>
        <a:lnRef idx="0">
          <a:scrgbClr r="0" g="0" b="0"/>
        </a:lnRef>
        <a:fillRef idx="3">
          <a:scrgbClr r="0" g="0" b="0"/>
        </a:fillRef>
        <a:effectRef idx="2">
          <a:scrgbClr r="0" g="0" b="0"/>
        </a:effectRef>
        <a:fontRef idx="minor">
          <a:schemeClr val="lt1"/>
        </a:fontRef>
      </dsp:style>
    </dsp:sp>
    <dsp:sp modelId="{0EB768B8-BBAE-48B2-9FEF-B6DB76790B31}">
      <dsp:nvSpPr>
        <dsp:cNvPr id="0" name=""/>
        <dsp:cNvSpPr/>
      </dsp:nvSpPr>
      <dsp:spPr>
        <a:xfrm>
          <a:off x="1730765" y="0"/>
          <a:ext cx="9598078" cy="3853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Input Tokenization</a:t>
          </a:r>
        </a:p>
      </dsp:txBody>
      <dsp:txXfrm>
        <a:off x="1730765" y="0"/>
        <a:ext cx="9598078" cy="385336"/>
      </dsp:txXfrm>
    </dsp:sp>
    <dsp:sp modelId="{D649E454-FF39-4A0F-8108-EAE9BA3B4A10}">
      <dsp:nvSpPr>
        <dsp:cNvPr id="0" name=""/>
        <dsp:cNvSpPr/>
      </dsp:nvSpPr>
      <dsp:spPr>
        <a:xfrm>
          <a:off x="1730765" y="385336"/>
          <a:ext cx="9598078" cy="11654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Queries are broken down into tokens, converting text into manageable data for processing by the model.</a:t>
          </a:r>
        </a:p>
      </dsp:txBody>
      <dsp:txXfrm>
        <a:off x="1730765" y="385336"/>
        <a:ext cx="9598078" cy="1165429"/>
      </dsp:txXfrm>
    </dsp:sp>
    <dsp:sp modelId="{272905A8-BB35-4E4C-AFDB-8D9BF3A47174}">
      <dsp:nvSpPr>
        <dsp:cNvPr id="0" name=""/>
        <dsp:cNvSpPr/>
      </dsp:nvSpPr>
      <dsp:spPr>
        <a:xfrm>
          <a:off x="0" y="1674826"/>
          <a:ext cx="1550765" cy="1550765"/>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l="17068" r="26680" b="-4"/>
          <a:stretch/>
        </a:blipFill>
        <a:ln>
          <a:noFill/>
        </a:ln>
        <a:effectLst/>
      </dsp:spPr>
      <dsp:style>
        <a:lnRef idx="0">
          <a:scrgbClr r="0" g="0" b="0"/>
        </a:lnRef>
        <a:fillRef idx="3">
          <a:scrgbClr r="0" g="0" b="0"/>
        </a:fillRef>
        <a:effectRef idx="2">
          <a:scrgbClr r="0" g="0" b="0"/>
        </a:effectRef>
        <a:fontRef idx="minor">
          <a:schemeClr val="lt1"/>
        </a:fontRef>
      </dsp:style>
    </dsp:sp>
    <dsp:sp modelId="{1B46565A-38EE-4403-B7C4-887FA11520CA}">
      <dsp:nvSpPr>
        <dsp:cNvPr id="0" name=""/>
        <dsp:cNvSpPr/>
      </dsp:nvSpPr>
      <dsp:spPr>
        <a:xfrm>
          <a:off x="1730765" y="1674826"/>
          <a:ext cx="9598078" cy="3853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Model Inference</a:t>
          </a:r>
        </a:p>
      </dsp:txBody>
      <dsp:txXfrm>
        <a:off x="1730765" y="1674826"/>
        <a:ext cx="9598078" cy="385336"/>
      </dsp:txXfrm>
    </dsp:sp>
    <dsp:sp modelId="{83F7F47B-2687-4776-840C-E715E9979778}">
      <dsp:nvSpPr>
        <dsp:cNvPr id="0" name=""/>
        <dsp:cNvSpPr/>
      </dsp:nvSpPr>
      <dsp:spPr>
        <a:xfrm>
          <a:off x="1730765" y="2060162"/>
          <a:ext cx="9598078" cy="11654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The model processes tokens through multiple layers to predict meaningful responses based on learned patterns.</a:t>
          </a:r>
        </a:p>
      </dsp:txBody>
      <dsp:txXfrm>
        <a:off x="1730765" y="2060162"/>
        <a:ext cx="9598078" cy="1165429"/>
      </dsp:txXfrm>
    </dsp:sp>
    <dsp:sp modelId="{187F6D81-0FAA-4035-9AF8-FF97F371B423}">
      <dsp:nvSpPr>
        <dsp:cNvPr id="0" name=""/>
        <dsp:cNvSpPr/>
      </dsp:nvSpPr>
      <dsp:spPr>
        <a:xfrm>
          <a:off x="0" y="3349652"/>
          <a:ext cx="1550765" cy="1550765"/>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l="18161" r="15088" b="-2"/>
          <a:stretch/>
        </a:blipFill>
        <a:ln>
          <a:noFill/>
        </a:ln>
        <a:effectLst/>
      </dsp:spPr>
      <dsp:style>
        <a:lnRef idx="0">
          <a:scrgbClr r="0" g="0" b="0"/>
        </a:lnRef>
        <a:fillRef idx="3">
          <a:scrgbClr r="0" g="0" b="0"/>
        </a:fillRef>
        <a:effectRef idx="2">
          <a:scrgbClr r="0" g="0" b="0"/>
        </a:effectRef>
        <a:fontRef idx="minor">
          <a:schemeClr val="lt1"/>
        </a:fontRef>
      </dsp:style>
    </dsp:sp>
    <dsp:sp modelId="{D5D04B50-3A12-4F99-8479-C1301098C923}">
      <dsp:nvSpPr>
        <dsp:cNvPr id="0" name=""/>
        <dsp:cNvSpPr/>
      </dsp:nvSpPr>
      <dsp:spPr>
        <a:xfrm>
          <a:off x="1730765" y="3349652"/>
          <a:ext cx="9598078" cy="3853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Output Generation</a:t>
          </a:r>
        </a:p>
      </dsp:txBody>
      <dsp:txXfrm>
        <a:off x="1730765" y="3349652"/>
        <a:ext cx="9598078" cy="385336"/>
      </dsp:txXfrm>
    </dsp:sp>
    <dsp:sp modelId="{429661D0-3F52-489D-A26D-6AD9485B08CF}">
      <dsp:nvSpPr>
        <dsp:cNvPr id="0" name=""/>
        <dsp:cNvSpPr/>
      </dsp:nvSpPr>
      <dsp:spPr>
        <a:xfrm>
          <a:off x="1730765" y="3734989"/>
          <a:ext cx="9598078" cy="11654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The system assembles token predictions into coherent sentences to generate human-like answers.</a:t>
          </a:r>
        </a:p>
      </dsp:txBody>
      <dsp:txXfrm>
        <a:off x="1730765" y="3734989"/>
        <a:ext cx="9598078" cy="116542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C463297-CC58-4275-9E58-49ED54E28E7F}">
      <dsp:nvSpPr>
        <dsp:cNvPr id="0" name=""/>
        <dsp:cNvSpPr/>
      </dsp:nvSpPr>
      <dsp:spPr>
        <a:xfrm>
          <a:off x="0" y="0"/>
          <a:ext cx="1550765" cy="1550765"/>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l="17238" r="17263" b="1"/>
          <a:stretch/>
        </a:blipFill>
        <a:ln>
          <a:noFill/>
        </a:ln>
        <a:effectLst/>
      </dsp:spPr>
      <dsp:style>
        <a:lnRef idx="0">
          <a:scrgbClr r="0" g="0" b="0"/>
        </a:lnRef>
        <a:fillRef idx="3">
          <a:scrgbClr r="0" g="0" b="0"/>
        </a:fillRef>
        <a:effectRef idx="2">
          <a:scrgbClr r="0" g="0" b="0"/>
        </a:effectRef>
        <a:fontRef idx="minor">
          <a:schemeClr val="lt1"/>
        </a:fontRef>
      </dsp:style>
    </dsp:sp>
    <dsp:sp modelId="{0E89EDCF-74EB-4055-AB49-07384756013D}">
      <dsp:nvSpPr>
        <dsp:cNvPr id="0" name=""/>
        <dsp:cNvSpPr/>
      </dsp:nvSpPr>
      <dsp:spPr>
        <a:xfrm>
          <a:off x="1730765" y="0"/>
          <a:ext cx="9598078" cy="3853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Tokenization</a:t>
          </a:r>
        </a:p>
      </dsp:txBody>
      <dsp:txXfrm>
        <a:off x="1730765" y="0"/>
        <a:ext cx="9598078" cy="385336"/>
      </dsp:txXfrm>
    </dsp:sp>
    <dsp:sp modelId="{4F715EC6-B0EF-41B9-B355-5C6969F47027}">
      <dsp:nvSpPr>
        <dsp:cNvPr id="0" name=""/>
        <dsp:cNvSpPr/>
      </dsp:nvSpPr>
      <dsp:spPr>
        <a:xfrm>
          <a:off x="1730765" y="385336"/>
          <a:ext cx="9598078" cy="11654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Tokenization breaks text into smaller units called tokens, facilitating easier text analysis.</a:t>
          </a:r>
        </a:p>
      </dsp:txBody>
      <dsp:txXfrm>
        <a:off x="1730765" y="385336"/>
        <a:ext cx="9598078" cy="1165429"/>
      </dsp:txXfrm>
    </dsp:sp>
    <dsp:sp modelId="{D39919D5-0B96-4945-B009-EE34DD386583}">
      <dsp:nvSpPr>
        <dsp:cNvPr id="0" name=""/>
        <dsp:cNvSpPr/>
      </dsp:nvSpPr>
      <dsp:spPr>
        <a:xfrm>
          <a:off x="0" y="1674826"/>
          <a:ext cx="1550765" cy="1550765"/>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l="22118" r="21629" b="-4"/>
          <a:stretch/>
        </a:blipFill>
        <a:ln>
          <a:noFill/>
        </a:ln>
        <a:effectLst/>
      </dsp:spPr>
      <dsp:style>
        <a:lnRef idx="0">
          <a:scrgbClr r="0" g="0" b="0"/>
        </a:lnRef>
        <a:fillRef idx="3">
          <a:scrgbClr r="0" g="0" b="0"/>
        </a:fillRef>
        <a:effectRef idx="2">
          <a:scrgbClr r="0" g="0" b="0"/>
        </a:effectRef>
        <a:fontRef idx="minor">
          <a:schemeClr val="lt1"/>
        </a:fontRef>
      </dsp:style>
    </dsp:sp>
    <dsp:sp modelId="{89F77591-9A1A-4791-B6D5-A0512999B703}">
      <dsp:nvSpPr>
        <dsp:cNvPr id="0" name=""/>
        <dsp:cNvSpPr/>
      </dsp:nvSpPr>
      <dsp:spPr>
        <a:xfrm>
          <a:off x="1730765" y="1674826"/>
          <a:ext cx="9598078" cy="3853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Stemming</a:t>
          </a:r>
        </a:p>
      </dsp:txBody>
      <dsp:txXfrm>
        <a:off x="1730765" y="1674826"/>
        <a:ext cx="9598078" cy="385336"/>
      </dsp:txXfrm>
    </dsp:sp>
    <dsp:sp modelId="{E246D272-4BB3-47C5-BB3B-0DBB71C2D6F9}">
      <dsp:nvSpPr>
        <dsp:cNvPr id="0" name=""/>
        <dsp:cNvSpPr/>
      </dsp:nvSpPr>
      <dsp:spPr>
        <a:xfrm>
          <a:off x="1730765" y="2060162"/>
          <a:ext cx="9598078" cy="11654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Stemming reduces words to their root form by removing suffixes, simplifying text data.</a:t>
          </a:r>
        </a:p>
      </dsp:txBody>
      <dsp:txXfrm>
        <a:off x="1730765" y="2060162"/>
        <a:ext cx="9598078" cy="1165429"/>
      </dsp:txXfrm>
    </dsp:sp>
    <dsp:sp modelId="{B5849DDA-1BCC-4D59-BF6F-2679EBA04BBB}">
      <dsp:nvSpPr>
        <dsp:cNvPr id="0" name=""/>
        <dsp:cNvSpPr/>
      </dsp:nvSpPr>
      <dsp:spPr>
        <a:xfrm>
          <a:off x="0" y="3349652"/>
          <a:ext cx="1550765" cy="1550765"/>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l="15962" r="3537" b="-1"/>
          <a:stretch/>
        </a:blipFill>
        <a:ln>
          <a:noFill/>
        </a:ln>
        <a:effectLst/>
      </dsp:spPr>
      <dsp:style>
        <a:lnRef idx="0">
          <a:scrgbClr r="0" g="0" b="0"/>
        </a:lnRef>
        <a:fillRef idx="3">
          <a:scrgbClr r="0" g="0" b="0"/>
        </a:fillRef>
        <a:effectRef idx="2">
          <a:scrgbClr r="0" g="0" b="0"/>
        </a:effectRef>
        <a:fontRef idx="minor">
          <a:schemeClr val="lt1"/>
        </a:fontRef>
      </dsp:style>
    </dsp:sp>
    <dsp:sp modelId="{29108C91-D439-442D-ABEB-4B3B5BEA9714}">
      <dsp:nvSpPr>
        <dsp:cNvPr id="0" name=""/>
        <dsp:cNvSpPr/>
      </dsp:nvSpPr>
      <dsp:spPr>
        <a:xfrm>
          <a:off x="1730765" y="3349652"/>
          <a:ext cx="9598078" cy="3853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Lemmatization</a:t>
          </a:r>
        </a:p>
      </dsp:txBody>
      <dsp:txXfrm>
        <a:off x="1730765" y="3349652"/>
        <a:ext cx="9598078" cy="385336"/>
      </dsp:txXfrm>
    </dsp:sp>
    <dsp:sp modelId="{6BFE2382-2B23-4059-990E-741740DD00D6}">
      <dsp:nvSpPr>
        <dsp:cNvPr id="0" name=""/>
        <dsp:cNvSpPr/>
      </dsp:nvSpPr>
      <dsp:spPr>
        <a:xfrm>
          <a:off x="1730765" y="3734989"/>
          <a:ext cx="9598078" cy="11654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Lemmatization converts words to their dictionary base form, improving accuracy in text processing.</a:t>
          </a:r>
        </a:p>
      </dsp:txBody>
      <dsp:txXfrm>
        <a:off x="1730765" y="3734989"/>
        <a:ext cx="9598078" cy="116542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76700B-1E83-4D62-93F0-D6DAEAD88BD8}">
      <dsp:nvSpPr>
        <dsp:cNvPr id="0" name=""/>
        <dsp:cNvSpPr/>
      </dsp:nvSpPr>
      <dsp:spPr>
        <a:xfrm>
          <a:off x="0" y="0"/>
          <a:ext cx="2303145" cy="6243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Comprehensive Course Coverage</a:t>
          </a:r>
        </a:p>
      </dsp:txBody>
      <dsp:txXfrm>
        <a:off x="0" y="0"/>
        <a:ext cx="2303145" cy="624349"/>
      </dsp:txXfrm>
    </dsp:sp>
    <dsp:sp modelId="{2877230F-FD18-4E6B-95D4-C6DD0A3D59CF}">
      <dsp:nvSpPr>
        <dsp:cNvPr id="0" name=""/>
        <dsp:cNvSpPr/>
      </dsp:nvSpPr>
      <dsp:spPr>
        <a:xfrm>
          <a:off x="0" y="624349"/>
          <a:ext cx="2303145" cy="16067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The course covers technical foundations, practical applications, and ethical considerations of Large Language Models.</a:t>
          </a:r>
        </a:p>
      </dsp:txBody>
      <dsp:txXfrm>
        <a:off x="0" y="624349"/>
        <a:ext cx="2303145" cy="1606786"/>
      </dsp:txXfrm>
    </dsp:sp>
    <dsp:sp modelId="{1BE559E2-BBAC-4D5C-8FC7-F64DADBBBE08}">
      <dsp:nvSpPr>
        <dsp:cNvPr id="0" name=""/>
        <dsp:cNvSpPr/>
      </dsp:nvSpPr>
      <dsp:spPr>
        <a:xfrm>
          <a:off x="2533459" y="0"/>
          <a:ext cx="2303145" cy="6243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Empowerment Across Disciplines</a:t>
          </a:r>
        </a:p>
      </dsp:txBody>
      <dsp:txXfrm>
        <a:off x="2533459" y="0"/>
        <a:ext cx="2303145" cy="624349"/>
      </dsp:txXfrm>
    </dsp:sp>
    <dsp:sp modelId="{A8B04322-FE13-4454-A9B8-0A327354DC83}">
      <dsp:nvSpPr>
        <dsp:cNvPr id="0" name=""/>
        <dsp:cNvSpPr/>
      </dsp:nvSpPr>
      <dsp:spPr>
        <a:xfrm>
          <a:off x="2533459" y="624349"/>
          <a:ext cx="2303145" cy="16067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Learners from diverse backgrounds gain knowledge to utilize Large Language Models effectively.</a:t>
          </a:r>
        </a:p>
      </dsp:txBody>
      <dsp:txXfrm>
        <a:off x="2533459" y="624349"/>
        <a:ext cx="2303145" cy="1606786"/>
      </dsp:txXfrm>
    </dsp:sp>
    <dsp:sp modelId="{C81CE616-2B39-49C4-B55C-74706840AE83}">
      <dsp:nvSpPr>
        <dsp:cNvPr id="0" name=""/>
        <dsp:cNvSpPr/>
      </dsp:nvSpPr>
      <dsp:spPr>
        <a:xfrm>
          <a:off x="5066919" y="0"/>
          <a:ext cx="2303145" cy="6243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Encouraging Innovation</a:t>
          </a:r>
        </a:p>
      </dsp:txBody>
      <dsp:txXfrm>
        <a:off x="5066919" y="0"/>
        <a:ext cx="2303145" cy="624349"/>
      </dsp:txXfrm>
    </dsp:sp>
    <dsp:sp modelId="{C3FF712D-B372-47EC-A9B4-BC049813A87F}">
      <dsp:nvSpPr>
        <dsp:cNvPr id="0" name=""/>
        <dsp:cNvSpPr/>
      </dsp:nvSpPr>
      <dsp:spPr>
        <a:xfrm>
          <a:off x="5066919" y="624349"/>
          <a:ext cx="2303145" cy="16067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The course inspires continuous exploration and innovation in AI and language model development.</a:t>
          </a:r>
        </a:p>
      </dsp:txBody>
      <dsp:txXfrm>
        <a:off x="5066919" y="624349"/>
        <a:ext cx="2303145" cy="1606786"/>
      </dsp:txXfrm>
    </dsp:sp>
  </dsp:spTree>
</dsp:drawing>
</file>

<file path=ppt/diagrams/layout1.xml><?xml version="1.0" encoding="utf-8"?>
<dgm:layoutDef xmlns:dgm="http://schemas.openxmlformats.org/drawingml/2006/diagram" xmlns:a="http://schemas.openxmlformats.org/drawingml/2006/main" uniqueId="urn:microsoft.com/office/officeart/2024/3/layout/verticalVisualTextBlock1">
  <dgm:title val="Vertical Visual Text Blocks"/>
  <dgm:desc val="Pictures with short bits of text with formatted headers. Use as an easier-to-read alternative to a bulleted list."/>
  <dgm:catLst>
    <dgm:cat type="picture" pri="1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Root">
    <dgm:varLst>
      <dgm:dir/>
      <dgm:resizeHandles val="exact"/>
    </dgm:varLst>
    <dgm:choose name="BasedOnLanguageDirection">
      <dgm:if name="LeftToRight" func="var" arg="dir" op="equ" val="norm">
        <dgm:alg type="lin">
          <dgm:param type="linDir" val="fromT"/>
          <dgm:param type="vertAlign" val="t"/>
          <dgm:param type="horzAlign" val="l"/>
        </dgm:alg>
      </dgm:if>
      <dgm:else name="RightToLeft">
        <dgm:alg type="lin">
          <dgm:param type="linDir" val="fromT"/>
          <dgm:param type="vertAlign" val="t"/>
          <dgm:param type="horzAlign" val="r"/>
        </dgm:alg>
      </dgm:else>
    </dgm:choose>
    <dgm:presOf/>
    <dgm:constrLst>
      <dgm:constr type="primFontSz" for="des" forName="Subtitle" op="equ" val="18"/>
      <dgm:constr type="primFontSz" for="des" forName="Description" refType="primFontSz" refFor="des" refForName="Subtitle" op="equ" fact="0.77"/>
      <dgm:constr type="w" for="ch" forName="Composite" refType="w"/>
      <dgm:constr type="h" for="ch" forName="Composite" refType="h"/>
      <dgm:constr type="h" for="ch" forName="sibTrans" refType="h" refFor="ch" refForName="Composite" fact="0.08"/>
      <dgm:constr type="sp" refType="w" refFor="ch" refForName="Composite" op="equ" fact="0.1"/>
    </dgm:constrLst>
    <dgm:ruleLst/>
    <dgm:forEach name="DirectChildrenOfRoot" axis="ch" ptType="node">
      <dgm:layoutNode name="Composite">
        <dgm:alg type="composite"/>
        <dgm:shape xmlns:r="http://schemas.openxmlformats.org/officeDocument/2006/relationships" r:blip="">
          <dgm:adjLst/>
        </dgm:shape>
        <dgm:presOf/>
        <dgm:constrLst>
          <dgm:constr type="w" for="ch" forName="Picture" refType="w" fact="0.335"/>
          <dgm:constr type="h" for="ch" forName="Picture" refType="w" refFor="ch" refForName="Picture" op="equ"/>
          <dgm:constr type="h" for="ch" forName="Picture" refType="h" op="lte"/>
          <dgm:constr type="l" for="ch" forName="Subtitle" refType="r" refFor="ch" refForName="Picture"/>
          <dgm:constr type="lOff" for="ch" forName="Subtitle" val="5"/>
          <dgm:constr type="h" for="ch" forName="Subtitle" refType="h" fact="0.1"/>
          <dgm:constr type="t" for="ch" forName="Description" refType="b" refFor="ch" refForName="Subtitle"/>
          <dgm:constr type="l" for="ch" forName="Description" refType="r" refFor="ch" refForName="Picture"/>
          <dgm:constr type="lOff" for="ch" forName="Description" val="5"/>
        </dgm:constrLst>
        <dgm:ruleLst/>
        <dgm:layoutNode name="Picture" styleLbl="node1">
          <dgm:alg type="sp"/>
          <dgm:shape xmlns:r="http://schemas.openxmlformats.org/officeDocument/2006/relationships" type="rect" r:blip="" blipPhldr="1">
            <dgm:adjLst/>
          </dgm:shape>
          <dgm:presOf/>
          <dgm:constrLst/>
          <dgm:ruleLst/>
        </dgm:layoutNode>
        <dgm:layoutNode name="Subtitle" styleLbl="revTx">
          <dgm:varLst>
            <dgm:chMax val="0"/>
            <dgm:bulletEnabled/>
          </dgm:varLst>
          <dgm:alg type="tx">
            <dgm:param type="parTxLTRAlign" val="l"/>
            <dgm:param type="parTxRTLAlign" val="r"/>
            <dgm:param type="txAnchorVert" val="t"/>
          </dgm:alg>
          <dgm:shape xmlns:r="http://schemas.openxmlformats.org/officeDocument/2006/relationships" type="rect" r:blip="">
            <dgm:adjLst/>
          </dgm:shape>
          <dgm:presOf axis="self"/>
          <dgm:choose name="SubtitleConstraintsBasedOnLanguageDirection">
            <dgm:if name="SubtitleIsLeftToRight" func="var" arg="dir" op="equ" val="norm">
              <dgm:constrLst>
                <dgm:constr type="h" refType="w" op="lte" fact="0.4"/>
                <dgm:constr type="lMarg"/>
                <dgm:constr type="rMarg" refType="primFontSz" fact="0.1"/>
                <dgm:constr type="tMarg" refType="primFontSz" fact="0.1"/>
                <dgm:constr type="bMarg" refType="primFontSz" fact="0.1"/>
              </dgm:constrLst>
            </dgm:if>
            <dgm:else name="SubtitleIsRightToLeft">
              <dgm:constrLst>
                <dgm:constr type="h" refType="w" op="lte" fact="0.4"/>
                <dgm:constr type="rMarg"/>
                <dgm:constr type="lMarg" refType="primFontSz" fact="0.1"/>
                <dgm:constr type="tMarg" refType="primFontSz" fact="0.1"/>
                <dgm:constr type="bMarg" refType="primFontSz" fact="0.1"/>
              </dgm:constrLst>
            </dgm:else>
          </dgm:choose>
          <dgm:ruleLst>
            <dgm:rule type="h" val="INF" fact="NaN" max="NaN"/>
            <dgm:rule type="primFontSz" val="5" fact="NaN" max="NaN"/>
          </dgm:ruleLst>
        </dgm:layoutNode>
        <dgm:layoutNode name="Description" styleLbl="revTx">
          <dgm:varLst>
            <dgm:bulletEnabled/>
          </dgm:varLst>
          <dgm:alg type="tx">
            <dgm:param type="parTxLTRAlign" val="l"/>
            <dgm:param type="parTxRTLAlign" val="r"/>
            <dgm:param type="txAnchorVert" val="t"/>
          </dgm:alg>
          <dgm:shape xmlns:r="http://schemas.openxmlformats.org/officeDocument/2006/relationships" type="rect" r:blip="">
            <dgm:adjLst/>
          </dgm:shape>
          <dgm:presOf axis="des" ptType="node"/>
          <dgm:choose name="DescriptionConstraintsBasedOnLanguageDirection">
            <dgm:if name="DescriptionIsLeftToRight" func="var" arg="dir" op="equ" val="norm">
              <dgm:constrLst>
                <dgm:constr type="lMarg"/>
                <dgm:constr type="rMarg" refType="primFontSz" fact="0.1"/>
                <dgm:constr type="tMarg" refType="primFontSz" fact="0.1"/>
                <dgm:constr type="bMarg" refType="primFontSz" fact="0.1"/>
              </dgm:constrLst>
            </dgm:if>
            <dgm:else name="DescriptionIsRightToLeft">
              <dgm:constrLst>
                <dgm:constr type="lMarg" refType="primFontSz" fact="0.1"/>
                <dgm:constr type="rMarg"/>
                <dgm:constr type="tMarg" refType="primFontSz" fact="0.1"/>
                <dgm:constr type="bMarg" refType="primFontSz" fact="0.1"/>
              </dgm:constrLst>
            </dgm:else>
          </dgm:choose>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24/3/layout/verticalVisualTextBlock1">
  <dgm:title val="Vertical Visual Text Blocks"/>
  <dgm:desc val="Pictures with short bits of text with formatted headers. Use as an easier-to-read alternative to a bulleted list."/>
  <dgm:catLst>
    <dgm:cat type="picture" pri="1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Root">
    <dgm:varLst>
      <dgm:dir/>
      <dgm:resizeHandles val="exact"/>
    </dgm:varLst>
    <dgm:choose name="BasedOnLanguageDirection">
      <dgm:if name="LeftToRight" func="var" arg="dir" op="equ" val="norm">
        <dgm:alg type="lin">
          <dgm:param type="linDir" val="fromT"/>
          <dgm:param type="vertAlign" val="t"/>
          <dgm:param type="horzAlign" val="l"/>
        </dgm:alg>
      </dgm:if>
      <dgm:else name="RightToLeft">
        <dgm:alg type="lin">
          <dgm:param type="linDir" val="fromT"/>
          <dgm:param type="vertAlign" val="t"/>
          <dgm:param type="horzAlign" val="r"/>
        </dgm:alg>
      </dgm:else>
    </dgm:choose>
    <dgm:presOf/>
    <dgm:constrLst>
      <dgm:constr type="primFontSz" for="des" forName="Subtitle" op="equ" val="18"/>
      <dgm:constr type="primFontSz" for="des" forName="Description" refType="primFontSz" refFor="des" refForName="Subtitle" op="equ" fact="0.77"/>
      <dgm:constr type="w" for="ch" forName="Composite" refType="w"/>
      <dgm:constr type="h" for="ch" forName="Composite" refType="h"/>
      <dgm:constr type="h" for="ch" forName="sibTrans" refType="h" refFor="ch" refForName="Composite" fact="0.08"/>
      <dgm:constr type="sp" refType="w" refFor="ch" refForName="Composite" op="equ" fact="0.1"/>
    </dgm:constrLst>
    <dgm:ruleLst/>
    <dgm:forEach name="DirectChildrenOfRoot" axis="ch" ptType="node">
      <dgm:layoutNode name="Composite">
        <dgm:alg type="composite"/>
        <dgm:shape xmlns:r="http://schemas.openxmlformats.org/officeDocument/2006/relationships" r:blip="">
          <dgm:adjLst/>
        </dgm:shape>
        <dgm:presOf/>
        <dgm:constrLst>
          <dgm:constr type="w" for="ch" forName="Picture" refType="w" fact="0.335"/>
          <dgm:constr type="h" for="ch" forName="Picture" refType="w" refFor="ch" refForName="Picture" op="equ"/>
          <dgm:constr type="h" for="ch" forName="Picture" refType="h" op="lte"/>
          <dgm:constr type="l" for="ch" forName="Subtitle" refType="r" refFor="ch" refForName="Picture"/>
          <dgm:constr type="lOff" for="ch" forName="Subtitle" val="5"/>
          <dgm:constr type="h" for="ch" forName="Subtitle" refType="h" fact="0.1"/>
          <dgm:constr type="t" for="ch" forName="Description" refType="b" refFor="ch" refForName="Subtitle"/>
          <dgm:constr type="l" for="ch" forName="Description" refType="r" refFor="ch" refForName="Picture"/>
          <dgm:constr type="lOff" for="ch" forName="Description" val="5"/>
        </dgm:constrLst>
        <dgm:ruleLst/>
        <dgm:layoutNode name="Picture" styleLbl="node1">
          <dgm:alg type="sp"/>
          <dgm:shape xmlns:r="http://schemas.openxmlformats.org/officeDocument/2006/relationships" type="rect" r:blip="" blipPhldr="1">
            <dgm:adjLst/>
          </dgm:shape>
          <dgm:presOf/>
          <dgm:constrLst/>
          <dgm:ruleLst/>
        </dgm:layoutNode>
        <dgm:layoutNode name="Subtitle" styleLbl="revTx">
          <dgm:varLst>
            <dgm:chMax val="0"/>
            <dgm:bulletEnabled/>
          </dgm:varLst>
          <dgm:alg type="tx">
            <dgm:param type="parTxLTRAlign" val="l"/>
            <dgm:param type="parTxRTLAlign" val="r"/>
            <dgm:param type="txAnchorVert" val="t"/>
          </dgm:alg>
          <dgm:shape xmlns:r="http://schemas.openxmlformats.org/officeDocument/2006/relationships" type="rect" r:blip="">
            <dgm:adjLst/>
          </dgm:shape>
          <dgm:presOf axis="self"/>
          <dgm:choose name="SubtitleConstraintsBasedOnLanguageDirection">
            <dgm:if name="SubtitleIsLeftToRight" func="var" arg="dir" op="equ" val="norm">
              <dgm:constrLst>
                <dgm:constr type="h" refType="w" op="lte" fact="0.4"/>
                <dgm:constr type="lMarg"/>
                <dgm:constr type="rMarg" refType="primFontSz" fact="0.1"/>
                <dgm:constr type="tMarg" refType="primFontSz" fact="0.1"/>
                <dgm:constr type="bMarg" refType="primFontSz" fact="0.1"/>
              </dgm:constrLst>
            </dgm:if>
            <dgm:else name="SubtitleIsRightToLeft">
              <dgm:constrLst>
                <dgm:constr type="h" refType="w" op="lte" fact="0.4"/>
                <dgm:constr type="rMarg"/>
                <dgm:constr type="lMarg" refType="primFontSz" fact="0.1"/>
                <dgm:constr type="tMarg" refType="primFontSz" fact="0.1"/>
                <dgm:constr type="bMarg" refType="primFontSz" fact="0.1"/>
              </dgm:constrLst>
            </dgm:else>
          </dgm:choose>
          <dgm:ruleLst>
            <dgm:rule type="h" val="INF" fact="NaN" max="NaN"/>
            <dgm:rule type="primFontSz" val="5" fact="NaN" max="NaN"/>
          </dgm:ruleLst>
        </dgm:layoutNode>
        <dgm:layoutNode name="Description" styleLbl="revTx">
          <dgm:varLst>
            <dgm:bulletEnabled/>
          </dgm:varLst>
          <dgm:alg type="tx">
            <dgm:param type="parTxLTRAlign" val="l"/>
            <dgm:param type="parTxRTLAlign" val="r"/>
            <dgm:param type="txAnchorVert" val="t"/>
          </dgm:alg>
          <dgm:shape xmlns:r="http://schemas.openxmlformats.org/officeDocument/2006/relationships" type="rect" r:blip="">
            <dgm:adjLst/>
          </dgm:shape>
          <dgm:presOf axis="des" ptType="node"/>
          <dgm:choose name="DescriptionConstraintsBasedOnLanguageDirection">
            <dgm:if name="DescriptionIsLeftToRight" func="var" arg="dir" op="equ" val="norm">
              <dgm:constrLst>
                <dgm:constr type="lMarg"/>
                <dgm:constr type="rMarg" refType="primFontSz" fact="0.1"/>
                <dgm:constr type="tMarg" refType="primFontSz" fact="0.1"/>
                <dgm:constr type="bMarg" refType="primFontSz" fact="0.1"/>
              </dgm:constrLst>
            </dgm:if>
            <dgm:else name="DescriptionIsRightToLeft">
              <dgm:constrLst>
                <dgm:constr type="lMarg" refType="primFontSz" fact="0.1"/>
                <dgm:constr type="rMarg"/>
                <dgm:constr type="tMarg" refType="primFontSz" fact="0.1"/>
                <dgm:constr type="bMarg" refType="primFontSz" fact="0.1"/>
              </dgm:constrLst>
            </dgm:else>
          </dgm:choose>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24/3/layout/verticalVisualTextBlock1">
  <dgm:title val="Vertical Visual Text Blocks"/>
  <dgm:desc val="Pictures with short bits of text with formatted headers. Use as an easier-to-read alternative to a bulleted list."/>
  <dgm:catLst>
    <dgm:cat type="picture" pri="1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Root">
    <dgm:varLst>
      <dgm:dir/>
      <dgm:resizeHandles val="exact"/>
    </dgm:varLst>
    <dgm:choose name="BasedOnLanguageDirection">
      <dgm:if name="LeftToRight" func="var" arg="dir" op="equ" val="norm">
        <dgm:alg type="lin">
          <dgm:param type="linDir" val="fromT"/>
          <dgm:param type="vertAlign" val="t"/>
          <dgm:param type="horzAlign" val="l"/>
        </dgm:alg>
      </dgm:if>
      <dgm:else name="RightToLeft">
        <dgm:alg type="lin">
          <dgm:param type="linDir" val="fromT"/>
          <dgm:param type="vertAlign" val="t"/>
          <dgm:param type="horzAlign" val="r"/>
        </dgm:alg>
      </dgm:else>
    </dgm:choose>
    <dgm:presOf/>
    <dgm:constrLst>
      <dgm:constr type="primFontSz" for="des" forName="Subtitle" op="equ" val="18"/>
      <dgm:constr type="primFontSz" for="des" forName="Description" refType="primFontSz" refFor="des" refForName="Subtitle" op="equ" fact="0.77"/>
      <dgm:constr type="w" for="ch" forName="Composite" refType="w"/>
      <dgm:constr type="h" for="ch" forName="Composite" refType="h"/>
      <dgm:constr type="h" for="ch" forName="sibTrans" refType="h" refFor="ch" refForName="Composite" fact="0.08"/>
      <dgm:constr type="sp" refType="w" refFor="ch" refForName="Composite" op="equ" fact="0.1"/>
    </dgm:constrLst>
    <dgm:ruleLst/>
    <dgm:forEach name="DirectChildrenOfRoot" axis="ch" ptType="node">
      <dgm:layoutNode name="Composite">
        <dgm:alg type="composite"/>
        <dgm:shape xmlns:r="http://schemas.openxmlformats.org/officeDocument/2006/relationships" r:blip="">
          <dgm:adjLst/>
        </dgm:shape>
        <dgm:presOf/>
        <dgm:constrLst>
          <dgm:constr type="w" for="ch" forName="Picture" refType="w" fact="0.335"/>
          <dgm:constr type="h" for="ch" forName="Picture" refType="w" refFor="ch" refForName="Picture" op="equ"/>
          <dgm:constr type="h" for="ch" forName="Picture" refType="h" op="lte"/>
          <dgm:constr type="l" for="ch" forName="Subtitle" refType="r" refFor="ch" refForName="Picture"/>
          <dgm:constr type="lOff" for="ch" forName="Subtitle" val="5"/>
          <dgm:constr type="h" for="ch" forName="Subtitle" refType="h" fact="0.1"/>
          <dgm:constr type="t" for="ch" forName="Description" refType="b" refFor="ch" refForName="Subtitle"/>
          <dgm:constr type="l" for="ch" forName="Description" refType="r" refFor="ch" refForName="Picture"/>
          <dgm:constr type="lOff" for="ch" forName="Description" val="5"/>
        </dgm:constrLst>
        <dgm:ruleLst/>
        <dgm:layoutNode name="Picture" styleLbl="node1">
          <dgm:alg type="sp"/>
          <dgm:shape xmlns:r="http://schemas.openxmlformats.org/officeDocument/2006/relationships" type="rect" r:blip="" blipPhldr="1">
            <dgm:adjLst/>
          </dgm:shape>
          <dgm:presOf/>
          <dgm:constrLst/>
          <dgm:ruleLst/>
        </dgm:layoutNode>
        <dgm:layoutNode name="Subtitle" styleLbl="revTx">
          <dgm:varLst>
            <dgm:chMax val="0"/>
            <dgm:bulletEnabled/>
          </dgm:varLst>
          <dgm:alg type="tx">
            <dgm:param type="parTxLTRAlign" val="l"/>
            <dgm:param type="parTxRTLAlign" val="r"/>
            <dgm:param type="txAnchorVert" val="t"/>
          </dgm:alg>
          <dgm:shape xmlns:r="http://schemas.openxmlformats.org/officeDocument/2006/relationships" type="rect" r:blip="">
            <dgm:adjLst/>
          </dgm:shape>
          <dgm:presOf axis="self"/>
          <dgm:choose name="SubtitleConstraintsBasedOnLanguageDirection">
            <dgm:if name="SubtitleIsLeftToRight" func="var" arg="dir" op="equ" val="norm">
              <dgm:constrLst>
                <dgm:constr type="h" refType="w" op="lte" fact="0.4"/>
                <dgm:constr type="lMarg"/>
                <dgm:constr type="rMarg" refType="primFontSz" fact="0.1"/>
                <dgm:constr type="tMarg" refType="primFontSz" fact="0.1"/>
                <dgm:constr type="bMarg" refType="primFontSz" fact="0.1"/>
              </dgm:constrLst>
            </dgm:if>
            <dgm:else name="SubtitleIsRightToLeft">
              <dgm:constrLst>
                <dgm:constr type="h" refType="w" op="lte" fact="0.4"/>
                <dgm:constr type="rMarg"/>
                <dgm:constr type="lMarg" refType="primFontSz" fact="0.1"/>
                <dgm:constr type="tMarg" refType="primFontSz" fact="0.1"/>
                <dgm:constr type="bMarg" refType="primFontSz" fact="0.1"/>
              </dgm:constrLst>
            </dgm:else>
          </dgm:choose>
          <dgm:ruleLst>
            <dgm:rule type="h" val="INF" fact="NaN" max="NaN"/>
            <dgm:rule type="primFontSz" val="5" fact="NaN" max="NaN"/>
          </dgm:ruleLst>
        </dgm:layoutNode>
        <dgm:layoutNode name="Description" styleLbl="revTx">
          <dgm:varLst>
            <dgm:bulletEnabled/>
          </dgm:varLst>
          <dgm:alg type="tx">
            <dgm:param type="parTxLTRAlign" val="l"/>
            <dgm:param type="parTxRTLAlign" val="r"/>
            <dgm:param type="txAnchorVert" val="t"/>
          </dgm:alg>
          <dgm:shape xmlns:r="http://schemas.openxmlformats.org/officeDocument/2006/relationships" type="rect" r:blip="">
            <dgm:adjLst/>
          </dgm:shape>
          <dgm:presOf axis="des" ptType="node"/>
          <dgm:choose name="DescriptionConstraintsBasedOnLanguageDirection">
            <dgm:if name="DescriptionIsLeftToRight" func="var" arg="dir" op="equ" val="norm">
              <dgm:constrLst>
                <dgm:constr type="lMarg"/>
                <dgm:constr type="rMarg" refType="primFontSz" fact="0.1"/>
                <dgm:constr type="tMarg" refType="primFontSz" fact="0.1"/>
                <dgm:constr type="bMarg" refType="primFontSz" fact="0.1"/>
              </dgm:constrLst>
            </dgm:if>
            <dgm:else name="DescriptionIsRightToLeft">
              <dgm:constrLst>
                <dgm:constr type="lMarg" refType="primFontSz" fact="0.1"/>
                <dgm:constr type="rMarg"/>
                <dgm:constr type="tMarg" refType="primFontSz" fact="0.1"/>
                <dgm:constr type="bMarg" refType="primFontSz" fact="0.1"/>
              </dgm:constrLst>
            </dgm:else>
          </dgm:choose>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24/3/layout/hArchList1">
  <dgm:title val="Horizontal Text Blocks"/>
  <dgm:desc val="Short bits of text with formatted headers. Use as an easier-to-read alternative to a bulleted list."/>
  <dgm:catLst>
    <dgm:cat type="list" pri="100"/>
    <dgm:cat type="timeline" pri="500"/>
    <dgm:cat type="process" pri="6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vertAlign" val="t"/>
          <dgm:param type="horzAlign" val="l"/>
        </dgm:alg>
      </dgm:if>
      <dgm:else name="Name3">
        <dgm:alg type="lin">
          <dgm:param type="vertAlign" val="t"/>
          <dgm:param type="horzAlign" val="r"/>
        </dgm:alg>
      </dgm:else>
    </dgm:choose>
    <dgm:presOf/>
    <dgm:constrLst>
      <dgm:constr type="primFontSz" for="des" forName="pictRect" op="equ" val="18"/>
      <dgm:constr type="primFontSz" for="des" forName="textRect" refType="primFontSz" refFor="des" refForName="pictRect" op="equ" fact="0.77"/>
      <dgm:constr type="w" for="ch" forName="compNode" refType="w"/>
      <dgm:constr type="h" for="ch" forName="compNode" refType="h"/>
      <dgm:constr type="h" for="des" forName="pictRect" op="equ"/>
      <dgm:constr type="h" for="des" forName="pictRect" refType="primFontSz" refFor="des" refForName="pictRect" fact="3"/>
      <dgm:constr type="w" for="ch" ptType="sibTrans" refType="w" refFor="ch" refForName="compNode" op="equ" fact="0.1"/>
      <dgm:constr type="sp" refType="w" refFor="ch" refForName="compNode" op="equ" fact="0.1"/>
    </dgm:constrLst>
    <dgm:ruleLst/>
    <dgm:forEach name="Name4" axis="ch" ptType="node" cnt="20">
      <dgm:layoutNode name="compNode">
        <dgm:alg type="composite"/>
        <dgm:shape xmlns:r="http://schemas.openxmlformats.org/officeDocument/2006/relationships" r:blip="">
          <dgm:adjLst/>
        </dgm:shape>
        <dgm:presOf axis="self"/>
        <dgm:constrLst>
          <dgm:constr type="h" for="ch" forName="pictRect" refType="h" fact="0.1"/>
          <dgm:constr type="l" for="ch" forName="pictRect"/>
          <dgm:constr type="t" for="ch" forName="pictRect"/>
          <dgm:constr type="l" for="ch" forName="textRect"/>
          <dgm:constr type="t" for="ch" forName="textRect" refType="b" refFor="ch" refForName="pictRect"/>
        </dgm:constrLst>
        <dgm:ruleLst/>
        <dgm:layoutNode name="pictRect" styleLbl="revTx">
          <dgm:varLst>
            <dgm:chMax val="0"/>
            <dgm:bulletEnabled/>
          </dgm:varLst>
          <dgm:alg type="tx">
            <dgm:param type="parTxLTRAlign" val="l"/>
            <dgm:param type="parTxRTLAlign" val="r"/>
            <dgm:param type="txAnchorVert" val="t"/>
          </dgm:alg>
          <dgm:shape xmlns:r="http://schemas.openxmlformats.org/officeDocument/2006/relationships" type="rect" r:blip="">
            <dgm:adjLst/>
          </dgm:shape>
          <dgm:presOf axis="self"/>
          <dgm:choose name="choosePictRectConstraints">
            <dgm:if name="ifPictRectConstraints" func="var" arg="dir" op="equ" val="norm">
              <dgm:constrLst>
                <dgm:constr type="h" refType="w" op="lte" fact="0.4"/>
                <dgm:constr type="lMarg" val="10.8"/>
                <dgm:constr type="rMarg" refType="primFontSz" fact="0.1"/>
                <dgm:constr type="tMarg" refType="primFontSz" fact="0.1"/>
                <dgm:constr type="bMarg" refType="primFontSz" fact="0.1"/>
              </dgm:constrLst>
            </dgm:if>
            <dgm:else name="elsePictRectConstraints">
              <dgm:constrLst>
                <dgm:constr type="lMarg" refType="primFontSz" fact="0.1"/>
                <dgm:constr type="rMarg" val="10.8"/>
                <dgm:constr type="tMarg" refType="primFontSz" fact="0.1"/>
                <dgm:constr type="bMarg" refType="primFontSz" fact="0.1"/>
              </dgm:constrLst>
            </dgm:else>
          </dgm:choose>
          <dgm:ruleLst>
            <dgm:rule type="h" val="INF" fact="NaN" max="NaN"/>
            <dgm:rule type="primFontSz" val="5" fact="NaN" max="NaN"/>
          </dgm:ruleLst>
        </dgm:layoutNode>
        <dgm:layoutNode name="textRect" styleLbl="revTx">
          <dgm:varLst>
            <dgm:bulletEnabled/>
          </dgm:varLst>
          <dgm:alg type="tx">
            <dgm:param type="parTxLTRAlign" val="l"/>
            <dgm:param type="parTxRTLAlign" val="r"/>
            <dgm:param type="txAnchorVert" val="t"/>
          </dgm:alg>
          <dgm:shape xmlns:r="http://schemas.openxmlformats.org/officeDocument/2006/relationships" type="rect" r:blip="">
            <dgm:adjLst/>
          </dgm:shape>
          <dgm:presOf axis="des" ptType="node"/>
          <dgm:choose name="chooseTextRectConstraints">
            <dgm:if name="ifTextRectConstraints" func="var" arg="dir" op="equ" val="norm">
              <dgm:constrLst>
                <dgm:constr type="lMarg" val="10.8"/>
                <dgm:constr type="rMarg" refType="primFontSz" fact="0.1"/>
                <dgm:constr type="tMarg" refType="primFontSz" fact="0.1"/>
                <dgm:constr type="bMarg" refType="primFontSz" fact="0.1"/>
              </dgm:constrLst>
            </dgm:if>
            <dgm:else name="elseTextRectConstraints">
              <dgm:constrLst>
                <dgm:constr type="lMarg" refType="primFontSz" fact="0.1"/>
                <dgm:constr type="rMarg" val="10.8"/>
                <dgm:constr type="tMarg" refType="primFontSz" fact="0.1"/>
                <dgm:constr type="bMarg" refType="primFontSz" fact="0.1"/>
              </dgm:constrLst>
            </dgm:else>
          </dgm:choose>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7D5A704-737F-4C4C-9D22-D56F8A77E80E}" type="datetimeFigureOut">
              <a:rPr lang="en-US" smtClean="0"/>
              <a:t>11/8/2025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15AB59D-B741-4F55-808C-335B71B6B6EF}" type="slidenum">
              <a:rPr lang="en-US" smtClean="0"/>
              <a:t>‹#›</a:t>
            </a:fld>
            <a:endParaRPr lang="en-US"/>
          </a:p>
        </p:txBody>
      </p:sp>
    </p:spTree>
    <p:extLst>
      <p:ext uri="{BB962C8B-B14F-4D97-AF65-F5344CB8AC3E}">
        <p14:creationId xmlns:p14="http://schemas.microsoft.com/office/powerpoint/2010/main" val="10006704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AI-generated content may be incorrect.
---
Welcome to the comprehensive MOOC on Large Language Model Agents designed for students, researchers, and professionals aiming to master the fundamentals and advanced concepts of LLMs in modern AI applications.
</a:t>
            </a:r>
          </a:p>
        </p:txBody>
      </p:sp>
      <p:sp>
        <p:nvSpPr>
          <p:cNvPr id="4" name="Slide Number Placeholder 3"/>
          <p:cNvSpPr>
            <a:spLocks noGrp="1"/>
          </p:cNvSpPr>
          <p:nvPr>
            <p:ph type="sldNum" sz="quarter" idx="5"/>
          </p:nvPr>
        </p:nvSpPr>
        <p:spPr/>
        <p:txBody>
          <a:bodyPr/>
          <a:lstStyle/>
          <a:p>
            <a:fld id="{B6C1DD68-80BB-4880-8D55-54B26157C7B6}" type="slidenum">
              <a:rPr lang="en-US" smtClean="0"/>
              <a:t>1</a:t>
            </a:fld>
            <a:endParaRPr lang="en-US"/>
          </a:p>
        </p:txBody>
      </p:sp>
    </p:spTree>
    <p:extLst>
      <p:ext uri="{BB962C8B-B14F-4D97-AF65-F5344CB8AC3E}">
        <p14:creationId xmlns:p14="http://schemas.microsoft.com/office/powerpoint/2010/main" val="14959440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Explain the core features and functionalities of Large Language Models, emphasizing their ability to understand and generate human-like text.
Image source: Microsoft 365 content library
</a:t>
            </a:r>
          </a:p>
        </p:txBody>
      </p:sp>
      <p:sp>
        <p:nvSpPr>
          <p:cNvPr id="4" name="Slide Number Placeholder 3"/>
          <p:cNvSpPr>
            <a:spLocks noGrp="1"/>
          </p:cNvSpPr>
          <p:nvPr>
            <p:ph type="sldNum" sz="quarter" idx="5"/>
          </p:nvPr>
        </p:nvSpPr>
        <p:spPr/>
        <p:txBody>
          <a:bodyPr/>
          <a:lstStyle/>
          <a:p>
            <a:fld id="{B6C1DD68-80BB-4880-8D55-54B26157C7B6}" type="slidenum">
              <a:rPr lang="en-US" smtClean="0"/>
              <a:t>10</a:t>
            </a:fld>
            <a:endParaRPr lang="en-US"/>
          </a:p>
        </p:txBody>
      </p:sp>
    </p:spTree>
    <p:extLst>
      <p:ext uri="{BB962C8B-B14F-4D97-AF65-F5344CB8AC3E}">
        <p14:creationId xmlns:p14="http://schemas.microsoft.com/office/powerpoint/2010/main" val="39270326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Use an illustrative image of an AI brain or neural network to visually represent the neural architecture behind LLMs.
Image source: Microsoft 365 content library
</a:t>
            </a:r>
          </a:p>
        </p:txBody>
      </p:sp>
      <p:sp>
        <p:nvSpPr>
          <p:cNvPr id="4" name="Slide Number Placeholder 3"/>
          <p:cNvSpPr>
            <a:spLocks noGrp="1"/>
          </p:cNvSpPr>
          <p:nvPr>
            <p:ph type="sldNum" sz="quarter" idx="5"/>
          </p:nvPr>
        </p:nvSpPr>
        <p:spPr/>
        <p:txBody>
          <a:bodyPr/>
          <a:lstStyle/>
          <a:p>
            <a:fld id="{B6C1DD68-80BB-4880-8D55-54B26157C7B6}" type="slidenum">
              <a:rPr lang="en-US" smtClean="0"/>
              <a:t>11</a:t>
            </a:fld>
            <a:endParaRPr lang="en-US"/>
          </a:p>
        </p:txBody>
      </p:sp>
    </p:spTree>
    <p:extLst>
      <p:ext uri="{BB962C8B-B14F-4D97-AF65-F5344CB8AC3E}">
        <p14:creationId xmlns:p14="http://schemas.microsoft.com/office/powerpoint/2010/main" val="34711331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Discuss the historical development of LLMs from early models to the latest advancements like GPT-4.</a:t>
            </a:r>
          </a:p>
        </p:txBody>
      </p:sp>
      <p:sp>
        <p:nvSpPr>
          <p:cNvPr id="4" name="Slide Number Placeholder 3"/>
          <p:cNvSpPr>
            <a:spLocks noGrp="1"/>
          </p:cNvSpPr>
          <p:nvPr>
            <p:ph type="sldNum" sz="quarter" idx="5"/>
          </p:nvPr>
        </p:nvSpPr>
        <p:spPr/>
        <p:txBody>
          <a:bodyPr/>
          <a:lstStyle/>
          <a:p>
            <a:fld id="{B6C1DD68-80BB-4880-8D55-54B26157C7B6}" type="slidenum">
              <a:rPr lang="en-US" smtClean="0"/>
              <a:t>12</a:t>
            </a:fld>
            <a:endParaRPr lang="en-US"/>
          </a:p>
        </p:txBody>
      </p:sp>
    </p:spTree>
    <p:extLst>
      <p:ext uri="{BB962C8B-B14F-4D97-AF65-F5344CB8AC3E}">
        <p14:creationId xmlns:p14="http://schemas.microsoft.com/office/powerpoint/2010/main" val="14027822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Provide a timeline of key milestones in LLM evolution, highlighting important breakthroughs and improvements in model capabilities.
Image source: Microsoft 365 content library
</a:t>
            </a:r>
          </a:p>
        </p:txBody>
      </p:sp>
      <p:sp>
        <p:nvSpPr>
          <p:cNvPr id="4" name="Slide Number Placeholder 3"/>
          <p:cNvSpPr>
            <a:spLocks noGrp="1"/>
          </p:cNvSpPr>
          <p:nvPr>
            <p:ph type="sldNum" sz="quarter" idx="5"/>
          </p:nvPr>
        </p:nvSpPr>
        <p:spPr/>
        <p:txBody>
          <a:bodyPr/>
          <a:lstStyle/>
          <a:p>
            <a:fld id="{B6C1DD68-80BB-4880-8D55-54B26157C7B6}" type="slidenum">
              <a:rPr lang="en-US" smtClean="0"/>
              <a:t>13</a:t>
            </a:fld>
            <a:endParaRPr lang="en-US"/>
          </a:p>
        </p:txBody>
      </p:sp>
    </p:spTree>
    <p:extLst>
      <p:ext uri="{BB962C8B-B14F-4D97-AF65-F5344CB8AC3E}">
        <p14:creationId xmlns:p14="http://schemas.microsoft.com/office/powerpoint/2010/main" val="17959408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Present a graphical timeline showcasing major developments in the history of LLMs to help students visualize progress over time.
Image source: Microsoft 365 content library
</a:t>
            </a:r>
          </a:p>
        </p:txBody>
      </p:sp>
      <p:sp>
        <p:nvSpPr>
          <p:cNvPr id="4" name="Slide Number Placeholder 3"/>
          <p:cNvSpPr>
            <a:spLocks noGrp="1"/>
          </p:cNvSpPr>
          <p:nvPr>
            <p:ph type="sldNum" sz="quarter" idx="5"/>
          </p:nvPr>
        </p:nvSpPr>
        <p:spPr/>
        <p:txBody>
          <a:bodyPr/>
          <a:lstStyle/>
          <a:p>
            <a:fld id="{B6C1DD68-80BB-4880-8D55-54B26157C7B6}" type="slidenum">
              <a:rPr lang="en-US" smtClean="0"/>
              <a:t>14</a:t>
            </a:fld>
            <a:endParaRPr lang="en-US"/>
          </a:p>
        </p:txBody>
      </p:sp>
    </p:spTree>
    <p:extLst>
      <p:ext uri="{BB962C8B-B14F-4D97-AF65-F5344CB8AC3E}">
        <p14:creationId xmlns:p14="http://schemas.microsoft.com/office/powerpoint/2010/main" val="31763869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Explore how LLMs have transformed various industries by enabling new solutions in education, business, and healthcare.</a:t>
            </a:r>
          </a:p>
        </p:txBody>
      </p:sp>
      <p:sp>
        <p:nvSpPr>
          <p:cNvPr id="4" name="Slide Number Placeholder 3"/>
          <p:cNvSpPr>
            <a:spLocks noGrp="1"/>
          </p:cNvSpPr>
          <p:nvPr>
            <p:ph type="sldNum" sz="quarter" idx="5"/>
          </p:nvPr>
        </p:nvSpPr>
        <p:spPr/>
        <p:txBody>
          <a:bodyPr/>
          <a:lstStyle/>
          <a:p>
            <a:fld id="{B6C1DD68-80BB-4880-8D55-54B26157C7B6}" type="slidenum">
              <a:rPr lang="en-US" smtClean="0"/>
              <a:t>15</a:t>
            </a:fld>
            <a:endParaRPr lang="en-US"/>
          </a:p>
        </p:txBody>
      </p:sp>
    </p:spTree>
    <p:extLst>
      <p:ext uri="{BB962C8B-B14F-4D97-AF65-F5344CB8AC3E}">
        <p14:creationId xmlns:p14="http://schemas.microsoft.com/office/powerpoint/2010/main" val="22202343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Highlight specific use cases where LLMs improve efficiency, personalize experiences, and solve complex problems across sectors.
Image source: Microsoft 365 content library
</a:t>
            </a:r>
          </a:p>
        </p:txBody>
      </p:sp>
      <p:sp>
        <p:nvSpPr>
          <p:cNvPr id="4" name="Slide Number Placeholder 3"/>
          <p:cNvSpPr>
            <a:spLocks noGrp="1"/>
          </p:cNvSpPr>
          <p:nvPr>
            <p:ph type="sldNum" sz="quarter" idx="5"/>
          </p:nvPr>
        </p:nvSpPr>
        <p:spPr/>
        <p:txBody>
          <a:bodyPr/>
          <a:lstStyle/>
          <a:p>
            <a:fld id="{B6C1DD68-80BB-4880-8D55-54B26157C7B6}" type="slidenum">
              <a:rPr lang="en-US" smtClean="0"/>
              <a:t>16</a:t>
            </a:fld>
            <a:endParaRPr lang="en-US"/>
          </a:p>
        </p:txBody>
      </p:sp>
    </p:spTree>
    <p:extLst>
      <p:ext uri="{BB962C8B-B14F-4D97-AF65-F5344CB8AC3E}">
        <p14:creationId xmlns:p14="http://schemas.microsoft.com/office/powerpoint/2010/main" val="7101932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Display a collage image representing different industries impacted by LLM technologies to reinforce the diversity of applications.
Image source: Microsoft 365 content library
</a:t>
            </a:r>
          </a:p>
        </p:txBody>
      </p:sp>
      <p:sp>
        <p:nvSpPr>
          <p:cNvPr id="4" name="Slide Number Placeholder 3"/>
          <p:cNvSpPr>
            <a:spLocks noGrp="1"/>
          </p:cNvSpPr>
          <p:nvPr>
            <p:ph type="sldNum" sz="quarter" idx="5"/>
          </p:nvPr>
        </p:nvSpPr>
        <p:spPr/>
        <p:txBody>
          <a:bodyPr/>
          <a:lstStyle/>
          <a:p>
            <a:fld id="{B6C1DD68-80BB-4880-8D55-54B26157C7B6}" type="slidenum">
              <a:rPr lang="en-US" smtClean="0"/>
              <a:t>17</a:t>
            </a:fld>
            <a:endParaRPr lang="en-US"/>
          </a:p>
        </p:txBody>
      </p:sp>
    </p:spTree>
    <p:extLst>
      <p:ext uri="{BB962C8B-B14F-4D97-AF65-F5344CB8AC3E}">
        <p14:creationId xmlns:p14="http://schemas.microsoft.com/office/powerpoint/2010/main" val="27816694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Delve into the technical architecture of LLMs focusing on neural networks and transformer models that power their performance.</a:t>
            </a:r>
          </a:p>
        </p:txBody>
      </p:sp>
      <p:sp>
        <p:nvSpPr>
          <p:cNvPr id="4" name="Slide Number Placeholder 3"/>
          <p:cNvSpPr>
            <a:spLocks noGrp="1"/>
          </p:cNvSpPr>
          <p:nvPr>
            <p:ph type="sldNum" sz="quarter" idx="5"/>
          </p:nvPr>
        </p:nvSpPr>
        <p:spPr/>
        <p:txBody>
          <a:bodyPr/>
          <a:lstStyle/>
          <a:p>
            <a:fld id="{B6C1DD68-80BB-4880-8D55-54B26157C7B6}" type="slidenum">
              <a:rPr lang="en-US" smtClean="0"/>
              <a:t>18</a:t>
            </a:fld>
            <a:endParaRPr lang="en-US"/>
          </a:p>
        </p:txBody>
      </p:sp>
    </p:spTree>
    <p:extLst>
      <p:ext uri="{BB962C8B-B14F-4D97-AF65-F5344CB8AC3E}">
        <p14:creationId xmlns:p14="http://schemas.microsoft.com/office/powerpoint/2010/main" val="14941088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Explain the essential components such as attention mechanisms and transformer layers that enable efficient data processing in LLMs.
Image source: Microsoft 365 content library
</a:t>
            </a:r>
          </a:p>
        </p:txBody>
      </p:sp>
      <p:sp>
        <p:nvSpPr>
          <p:cNvPr id="4" name="Slide Number Placeholder 3"/>
          <p:cNvSpPr>
            <a:spLocks noGrp="1"/>
          </p:cNvSpPr>
          <p:nvPr>
            <p:ph type="sldNum" sz="quarter" idx="5"/>
          </p:nvPr>
        </p:nvSpPr>
        <p:spPr/>
        <p:txBody>
          <a:bodyPr/>
          <a:lstStyle/>
          <a:p>
            <a:fld id="{B6C1DD68-80BB-4880-8D55-54B26157C7B6}" type="slidenum">
              <a:rPr lang="en-US" smtClean="0"/>
              <a:t>19</a:t>
            </a:fld>
            <a:endParaRPr lang="en-US"/>
          </a:p>
        </p:txBody>
      </p:sp>
    </p:spTree>
    <p:extLst>
      <p:ext uri="{BB962C8B-B14F-4D97-AF65-F5344CB8AC3E}">
        <p14:creationId xmlns:p14="http://schemas.microsoft.com/office/powerpoint/2010/main" val="24806236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course covers the introduction, history, architecture, natural language processing basics, applications across industries, ethical considerations, and advanced topics related to Large Language Models. Each module provides visual aids to enhance understanding.</a:t>
            </a:r>
          </a:p>
        </p:txBody>
      </p:sp>
      <p:sp>
        <p:nvSpPr>
          <p:cNvPr id="4" name="Slide Number Placeholder 3"/>
          <p:cNvSpPr>
            <a:spLocks noGrp="1"/>
          </p:cNvSpPr>
          <p:nvPr>
            <p:ph type="sldNum" sz="quarter" idx="5"/>
          </p:nvPr>
        </p:nvSpPr>
        <p:spPr/>
        <p:txBody>
          <a:bodyPr/>
          <a:lstStyle/>
          <a:p>
            <a:fld id="{B6C1DD68-80BB-4880-8D55-54B26157C7B6}" type="slidenum">
              <a:rPr lang="en-US" smtClean="0"/>
              <a:t>2</a:t>
            </a:fld>
            <a:endParaRPr lang="en-US"/>
          </a:p>
        </p:txBody>
      </p:sp>
    </p:spTree>
    <p:extLst>
      <p:ext uri="{BB962C8B-B14F-4D97-AF65-F5344CB8AC3E}">
        <p14:creationId xmlns:p14="http://schemas.microsoft.com/office/powerpoint/2010/main" val="406365205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Provide a schematic diagram of a transformer model to visually break down the architecture and facilitate comprehension.
Image source: Microsoft 365 content library
</a:t>
            </a:r>
          </a:p>
        </p:txBody>
      </p:sp>
      <p:sp>
        <p:nvSpPr>
          <p:cNvPr id="4" name="Slide Number Placeholder 3"/>
          <p:cNvSpPr>
            <a:spLocks noGrp="1"/>
          </p:cNvSpPr>
          <p:nvPr>
            <p:ph type="sldNum" sz="quarter" idx="5"/>
          </p:nvPr>
        </p:nvSpPr>
        <p:spPr/>
        <p:txBody>
          <a:bodyPr/>
          <a:lstStyle/>
          <a:p>
            <a:fld id="{B6C1DD68-80BB-4880-8D55-54B26157C7B6}" type="slidenum">
              <a:rPr lang="en-US" smtClean="0"/>
              <a:t>20</a:t>
            </a:fld>
            <a:endParaRPr lang="en-US"/>
          </a:p>
        </p:txBody>
      </p:sp>
    </p:spTree>
    <p:extLst>
      <p:ext uri="{BB962C8B-B14F-4D97-AF65-F5344CB8AC3E}">
        <p14:creationId xmlns:p14="http://schemas.microsoft.com/office/powerpoint/2010/main" val="179497080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Describe how LLMs process user queries and generate coherent responses through complex computational steps.</a:t>
            </a:r>
          </a:p>
        </p:txBody>
      </p:sp>
      <p:sp>
        <p:nvSpPr>
          <p:cNvPr id="4" name="Slide Number Placeholder 3"/>
          <p:cNvSpPr>
            <a:spLocks noGrp="1"/>
          </p:cNvSpPr>
          <p:nvPr>
            <p:ph type="sldNum" sz="quarter" idx="5"/>
          </p:nvPr>
        </p:nvSpPr>
        <p:spPr/>
        <p:txBody>
          <a:bodyPr/>
          <a:lstStyle/>
          <a:p>
            <a:fld id="{B6C1DD68-80BB-4880-8D55-54B26157C7B6}" type="slidenum">
              <a:rPr lang="en-US" smtClean="0"/>
              <a:t>21</a:t>
            </a:fld>
            <a:endParaRPr lang="en-US"/>
          </a:p>
        </p:txBody>
      </p:sp>
    </p:spTree>
    <p:extLst>
      <p:ext uri="{BB962C8B-B14F-4D97-AF65-F5344CB8AC3E}">
        <p14:creationId xmlns:p14="http://schemas.microsoft.com/office/powerpoint/2010/main" val="20634904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Detail the flow from input tokenization, model inference, to output generation to clarify the inner workings of LLM interactions.
Image source: Microsoft 365 content library
</a:t>
            </a:r>
          </a:p>
        </p:txBody>
      </p:sp>
      <p:sp>
        <p:nvSpPr>
          <p:cNvPr id="4" name="Slide Number Placeholder 3"/>
          <p:cNvSpPr>
            <a:spLocks noGrp="1"/>
          </p:cNvSpPr>
          <p:nvPr>
            <p:ph type="sldNum" sz="quarter" idx="5"/>
          </p:nvPr>
        </p:nvSpPr>
        <p:spPr/>
        <p:txBody>
          <a:bodyPr/>
          <a:lstStyle/>
          <a:p>
            <a:fld id="{B6C1DD68-80BB-4880-8D55-54B26157C7B6}" type="slidenum">
              <a:rPr lang="en-US" smtClean="0"/>
              <a:t>22</a:t>
            </a:fld>
            <a:endParaRPr lang="en-US"/>
          </a:p>
        </p:txBody>
      </p:sp>
    </p:spTree>
    <p:extLst>
      <p:ext uri="{BB962C8B-B14F-4D97-AF65-F5344CB8AC3E}">
        <p14:creationId xmlns:p14="http://schemas.microsoft.com/office/powerpoint/2010/main" val="272425244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Use a flowchart to illustrate the step-by-step input and output processing within an LLM, enhancing learner understanding.
Image source: Microsoft 365 content library
</a:t>
            </a:r>
          </a:p>
        </p:txBody>
      </p:sp>
      <p:sp>
        <p:nvSpPr>
          <p:cNvPr id="4" name="Slide Number Placeholder 3"/>
          <p:cNvSpPr>
            <a:spLocks noGrp="1"/>
          </p:cNvSpPr>
          <p:nvPr>
            <p:ph type="sldNum" sz="quarter" idx="5"/>
          </p:nvPr>
        </p:nvSpPr>
        <p:spPr/>
        <p:txBody>
          <a:bodyPr/>
          <a:lstStyle/>
          <a:p>
            <a:fld id="{B6C1DD68-80BB-4880-8D55-54B26157C7B6}" type="slidenum">
              <a:rPr lang="en-US" smtClean="0"/>
              <a:t>23</a:t>
            </a:fld>
            <a:endParaRPr lang="en-US"/>
          </a:p>
        </p:txBody>
      </p:sp>
    </p:spTree>
    <p:extLst>
      <p:ext uri="{BB962C8B-B14F-4D97-AF65-F5344CB8AC3E}">
        <p14:creationId xmlns:p14="http://schemas.microsoft.com/office/powerpoint/2010/main" val="22360472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Cover the methodologies behind pre-training, transfer learning, and fine-tuning that customize LLMs for specific tasks.</a:t>
            </a:r>
          </a:p>
        </p:txBody>
      </p:sp>
      <p:sp>
        <p:nvSpPr>
          <p:cNvPr id="4" name="Slide Number Placeholder 3"/>
          <p:cNvSpPr>
            <a:spLocks noGrp="1"/>
          </p:cNvSpPr>
          <p:nvPr>
            <p:ph type="sldNum" sz="quarter" idx="5"/>
          </p:nvPr>
        </p:nvSpPr>
        <p:spPr/>
        <p:txBody>
          <a:bodyPr/>
          <a:lstStyle/>
          <a:p>
            <a:fld id="{B6C1DD68-80BB-4880-8D55-54B26157C7B6}" type="slidenum">
              <a:rPr lang="en-US" smtClean="0"/>
              <a:t>24</a:t>
            </a:fld>
            <a:endParaRPr lang="en-US"/>
          </a:p>
        </p:txBody>
      </p:sp>
    </p:spTree>
    <p:extLst>
      <p:ext uri="{BB962C8B-B14F-4D97-AF65-F5344CB8AC3E}">
        <p14:creationId xmlns:p14="http://schemas.microsoft.com/office/powerpoint/2010/main" val="265924273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Explain each training phase and how they contribute to building versatile and task-specific LLM capabilities.
Image source: Microsoft 365 content library
</a:t>
            </a:r>
          </a:p>
        </p:txBody>
      </p:sp>
      <p:sp>
        <p:nvSpPr>
          <p:cNvPr id="4" name="Slide Number Placeholder 3"/>
          <p:cNvSpPr>
            <a:spLocks noGrp="1"/>
          </p:cNvSpPr>
          <p:nvPr>
            <p:ph type="sldNum" sz="quarter" idx="5"/>
          </p:nvPr>
        </p:nvSpPr>
        <p:spPr/>
        <p:txBody>
          <a:bodyPr/>
          <a:lstStyle/>
          <a:p>
            <a:fld id="{B6C1DD68-80BB-4880-8D55-54B26157C7B6}" type="slidenum">
              <a:rPr lang="en-US" smtClean="0"/>
              <a:t>25</a:t>
            </a:fld>
            <a:endParaRPr lang="en-US"/>
          </a:p>
        </p:txBody>
      </p:sp>
    </p:spTree>
    <p:extLst>
      <p:ext uri="{BB962C8B-B14F-4D97-AF65-F5344CB8AC3E}">
        <p14:creationId xmlns:p14="http://schemas.microsoft.com/office/powerpoint/2010/main" val="196805339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Show a visual of a coding environment or training process to contextualize the technical effort behind LLM development.
Image source: Microsoft 365 content library
</a:t>
            </a:r>
          </a:p>
        </p:txBody>
      </p:sp>
      <p:sp>
        <p:nvSpPr>
          <p:cNvPr id="4" name="Slide Number Placeholder 3"/>
          <p:cNvSpPr>
            <a:spLocks noGrp="1"/>
          </p:cNvSpPr>
          <p:nvPr>
            <p:ph type="sldNum" sz="quarter" idx="5"/>
          </p:nvPr>
        </p:nvSpPr>
        <p:spPr/>
        <p:txBody>
          <a:bodyPr/>
          <a:lstStyle/>
          <a:p>
            <a:fld id="{B6C1DD68-80BB-4880-8D55-54B26157C7B6}" type="slidenum">
              <a:rPr lang="en-US" smtClean="0"/>
              <a:t>26</a:t>
            </a:fld>
            <a:endParaRPr lang="en-US"/>
          </a:p>
        </p:txBody>
      </p:sp>
    </p:spTree>
    <p:extLst>
      <p:ext uri="{BB962C8B-B14F-4D97-AF65-F5344CB8AC3E}">
        <p14:creationId xmlns:p14="http://schemas.microsoft.com/office/powerpoint/2010/main" val="106386732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Introduce foundational NLP concepts such as tokenization, stemming, and lemmatization critical for text processing in LLMs.</a:t>
            </a:r>
          </a:p>
        </p:txBody>
      </p:sp>
      <p:sp>
        <p:nvSpPr>
          <p:cNvPr id="4" name="Slide Number Placeholder 3"/>
          <p:cNvSpPr>
            <a:spLocks noGrp="1"/>
          </p:cNvSpPr>
          <p:nvPr>
            <p:ph type="sldNum" sz="quarter" idx="5"/>
          </p:nvPr>
        </p:nvSpPr>
        <p:spPr/>
        <p:txBody>
          <a:bodyPr/>
          <a:lstStyle/>
          <a:p>
            <a:fld id="{B6C1DD68-80BB-4880-8D55-54B26157C7B6}" type="slidenum">
              <a:rPr lang="en-US" smtClean="0"/>
              <a:t>27</a:t>
            </a:fld>
            <a:endParaRPr lang="en-US"/>
          </a:p>
        </p:txBody>
      </p:sp>
    </p:spTree>
    <p:extLst>
      <p:ext uri="{BB962C8B-B14F-4D97-AF65-F5344CB8AC3E}">
        <p14:creationId xmlns:p14="http://schemas.microsoft.com/office/powerpoint/2010/main" val="226050296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Define these core NLP techniques and discuss their roles in preparing text data for analysis and modeling.
Image source: Microsoft 365 content library
</a:t>
            </a:r>
          </a:p>
        </p:txBody>
      </p:sp>
      <p:sp>
        <p:nvSpPr>
          <p:cNvPr id="4" name="Slide Number Placeholder 3"/>
          <p:cNvSpPr>
            <a:spLocks noGrp="1"/>
          </p:cNvSpPr>
          <p:nvPr>
            <p:ph type="sldNum" sz="quarter" idx="5"/>
          </p:nvPr>
        </p:nvSpPr>
        <p:spPr/>
        <p:txBody>
          <a:bodyPr/>
          <a:lstStyle/>
          <a:p>
            <a:fld id="{B6C1DD68-80BB-4880-8D55-54B26157C7B6}" type="slidenum">
              <a:rPr lang="en-US" smtClean="0"/>
              <a:t>28</a:t>
            </a:fld>
            <a:endParaRPr lang="en-US"/>
          </a:p>
        </p:txBody>
      </p:sp>
    </p:spTree>
    <p:extLst>
      <p:ext uri="{BB962C8B-B14F-4D97-AF65-F5344CB8AC3E}">
        <p14:creationId xmlns:p14="http://schemas.microsoft.com/office/powerpoint/2010/main" val="292511305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Present a diagram showing the breakdown and processing of text data to visually explain NLP concepts.
Image source: Microsoft 365 content library
</a:t>
            </a:r>
          </a:p>
        </p:txBody>
      </p:sp>
      <p:sp>
        <p:nvSpPr>
          <p:cNvPr id="4" name="Slide Number Placeholder 3"/>
          <p:cNvSpPr>
            <a:spLocks noGrp="1"/>
          </p:cNvSpPr>
          <p:nvPr>
            <p:ph type="sldNum" sz="quarter" idx="5"/>
          </p:nvPr>
        </p:nvSpPr>
        <p:spPr/>
        <p:txBody>
          <a:bodyPr/>
          <a:lstStyle/>
          <a:p>
            <a:fld id="{B6C1DD68-80BB-4880-8D55-54B26157C7B6}" type="slidenum">
              <a:rPr lang="en-US" smtClean="0"/>
              <a:t>29</a:t>
            </a:fld>
            <a:endParaRPr lang="en-US"/>
          </a:p>
        </p:txBody>
      </p:sp>
    </p:spTree>
    <p:extLst>
      <p:ext uri="{BB962C8B-B14F-4D97-AF65-F5344CB8AC3E}">
        <p14:creationId xmlns:p14="http://schemas.microsoft.com/office/powerpoint/2010/main" val="2755927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slide introduces the course name along with a captivating AI-themed image to set the tone for an engaging learning experience focused on LLM technologies.</a:t>
            </a:r>
          </a:p>
        </p:txBody>
      </p:sp>
      <p:sp>
        <p:nvSpPr>
          <p:cNvPr id="4" name="Slide Number Placeholder 3"/>
          <p:cNvSpPr>
            <a:spLocks noGrp="1"/>
          </p:cNvSpPr>
          <p:nvPr>
            <p:ph type="sldNum" sz="quarter" idx="5"/>
          </p:nvPr>
        </p:nvSpPr>
        <p:spPr/>
        <p:txBody>
          <a:bodyPr/>
          <a:lstStyle/>
          <a:p>
            <a:fld id="{B6C1DD68-80BB-4880-8D55-54B26157C7B6}" type="slidenum">
              <a:rPr lang="en-US" smtClean="0"/>
              <a:t>3</a:t>
            </a:fld>
            <a:endParaRPr lang="en-US"/>
          </a:p>
        </p:txBody>
      </p:sp>
    </p:spTree>
    <p:extLst>
      <p:ext uri="{BB962C8B-B14F-4D97-AF65-F5344CB8AC3E}">
        <p14:creationId xmlns:p14="http://schemas.microsoft.com/office/powerpoint/2010/main" val="306018963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Explore typical NLP tasks like text classification, sentiment analysis, and summarization enabled by LLMs.</a:t>
            </a:r>
          </a:p>
        </p:txBody>
      </p:sp>
      <p:sp>
        <p:nvSpPr>
          <p:cNvPr id="4" name="Slide Number Placeholder 3"/>
          <p:cNvSpPr>
            <a:spLocks noGrp="1"/>
          </p:cNvSpPr>
          <p:nvPr>
            <p:ph type="sldNum" sz="quarter" idx="5"/>
          </p:nvPr>
        </p:nvSpPr>
        <p:spPr/>
        <p:txBody>
          <a:bodyPr/>
          <a:lstStyle/>
          <a:p>
            <a:fld id="{B6C1DD68-80BB-4880-8D55-54B26157C7B6}" type="slidenum">
              <a:rPr lang="en-US" smtClean="0"/>
              <a:t>30</a:t>
            </a:fld>
            <a:endParaRPr lang="en-US"/>
          </a:p>
        </p:txBody>
      </p:sp>
    </p:spTree>
    <p:extLst>
      <p:ext uri="{BB962C8B-B14F-4D97-AF65-F5344CB8AC3E}">
        <p14:creationId xmlns:p14="http://schemas.microsoft.com/office/powerpoint/2010/main" val="402055036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Describe each task’s purpose and how LLMs perform them effectively to extract meaning and insights from text.
Image source: Microsoft 365 content library
</a:t>
            </a:r>
          </a:p>
        </p:txBody>
      </p:sp>
      <p:sp>
        <p:nvSpPr>
          <p:cNvPr id="4" name="Slide Number Placeholder 3"/>
          <p:cNvSpPr>
            <a:spLocks noGrp="1"/>
          </p:cNvSpPr>
          <p:nvPr>
            <p:ph type="sldNum" sz="quarter" idx="5"/>
          </p:nvPr>
        </p:nvSpPr>
        <p:spPr/>
        <p:txBody>
          <a:bodyPr/>
          <a:lstStyle/>
          <a:p>
            <a:fld id="{B6C1DD68-80BB-4880-8D55-54B26157C7B6}" type="slidenum">
              <a:rPr lang="en-US" smtClean="0"/>
              <a:t>31</a:t>
            </a:fld>
            <a:endParaRPr lang="en-US"/>
          </a:p>
        </p:txBody>
      </p:sp>
    </p:spTree>
    <p:extLst>
      <p:ext uri="{BB962C8B-B14F-4D97-AF65-F5344CB8AC3E}">
        <p14:creationId xmlns:p14="http://schemas.microsoft.com/office/powerpoint/2010/main" val="370225487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Use an image of a data dashboard or analytics tool to illustrate real-world application and interpretation of NLP results.
Image source: Microsoft 365 content library
</a:t>
            </a:r>
          </a:p>
        </p:txBody>
      </p:sp>
      <p:sp>
        <p:nvSpPr>
          <p:cNvPr id="4" name="Slide Number Placeholder 3"/>
          <p:cNvSpPr>
            <a:spLocks noGrp="1"/>
          </p:cNvSpPr>
          <p:nvPr>
            <p:ph type="sldNum" sz="quarter" idx="5"/>
          </p:nvPr>
        </p:nvSpPr>
        <p:spPr/>
        <p:txBody>
          <a:bodyPr/>
          <a:lstStyle/>
          <a:p>
            <a:fld id="{B6C1DD68-80BB-4880-8D55-54B26157C7B6}" type="slidenum">
              <a:rPr lang="en-US" smtClean="0"/>
              <a:t>32</a:t>
            </a:fld>
            <a:endParaRPr lang="en-US"/>
          </a:p>
        </p:txBody>
      </p:sp>
    </p:spTree>
    <p:extLst>
      <p:ext uri="{BB962C8B-B14F-4D97-AF65-F5344CB8AC3E}">
        <p14:creationId xmlns:p14="http://schemas.microsoft.com/office/powerpoint/2010/main" val="421269378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Highlight how LLMs are leveraged in customer service, healthcare, and marketing to innovate and improve services.</a:t>
            </a:r>
          </a:p>
        </p:txBody>
      </p:sp>
      <p:sp>
        <p:nvSpPr>
          <p:cNvPr id="4" name="Slide Number Placeholder 3"/>
          <p:cNvSpPr>
            <a:spLocks noGrp="1"/>
          </p:cNvSpPr>
          <p:nvPr>
            <p:ph type="sldNum" sz="quarter" idx="5"/>
          </p:nvPr>
        </p:nvSpPr>
        <p:spPr/>
        <p:txBody>
          <a:bodyPr/>
          <a:lstStyle/>
          <a:p>
            <a:fld id="{B6C1DD68-80BB-4880-8D55-54B26157C7B6}" type="slidenum">
              <a:rPr lang="en-US" smtClean="0"/>
              <a:t>33</a:t>
            </a:fld>
            <a:endParaRPr lang="en-US"/>
          </a:p>
        </p:txBody>
      </p:sp>
    </p:spTree>
    <p:extLst>
      <p:ext uri="{BB962C8B-B14F-4D97-AF65-F5344CB8AC3E}">
        <p14:creationId xmlns:p14="http://schemas.microsoft.com/office/powerpoint/2010/main" val="36962226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Provide examples of chatbot deployment, medical data analysis, and personalized marketing strategies powered by LLMs.
Image source: Microsoft 365 content library
</a:t>
            </a:r>
          </a:p>
        </p:txBody>
      </p:sp>
      <p:sp>
        <p:nvSpPr>
          <p:cNvPr id="4" name="Slide Number Placeholder 3"/>
          <p:cNvSpPr>
            <a:spLocks noGrp="1"/>
          </p:cNvSpPr>
          <p:nvPr>
            <p:ph type="sldNum" sz="quarter" idx="5"/>
          </p:nvPr>
        </p:nvSpPr>
        <p:spPr/>
        <p:txBody>
          <a:bodyPr/>
          <a:lstStyle/>
          <a:p>
            <a:fld id="{B6C1DD68-80BB-4880-8D55-54B26157C7B6}" type="slidenum">
              <a:rPr lang="en-US" smtClean="0"/>
              <a:t>34</a:t>
            </a:fld>
            <a:endParaRPr lang="en-US"/>
          </a:p>
        </p:txBody>
      </p:sp>
    </p:spTree>
    <p:extLst>
      <p:ext uri="{BB962C8B-B14F-4D97-AF65-F5344CB8AC3E}">
        <p14:creationId xmlns:p14="http://schemas.microsoft.com/office/powerpoint/2010/main" val="125810707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Present icons representing key industries to visually reinforce the breadth of LLM applications across sectors.
Image source: Microsoft 365 content library
</a:t>
            </a:r>
          </a:p>
        </p:txBody>
      </p:sp>
      <p:sp>
        <p:nvSpPr>
          <p:cNvPr id="4" name="Slide Number Placeholder 3"/>
          <p:cNvSpPr>
            <a:spLocks noGrp="1"/>
          </p:cNvSpPr>
          <p:nvPr>
            <p:ph type="sldNum" sz="quarter" idx="5"/>
          </p:nvPr>
        </p:nvSpPr>
        <p:spPr/>
        <p:txBody>
          <a:bodyPr/>
          <a:lstStyle/>
          <a:p>
            <a:fld id="{B6C1DD68-80BB-4880-8D55-54B26157C7B6}" type="slidenum">
              <a:rPr lang="en-US" smtClean="0"/>
              <a:t>35</a:t>
            </a:fld>
            <a:endParaRPr lang="en-US"/>
          </a:p>
        </p:txBody>
      </p:sp>
    </p:spTree>
    <p:extLst>
      <p:ext uri="{BB962C8B-B14F-4D97-AF65-F5344CB8AC3E}">
        <p14:creationId xmlns:p14="http://schemas.microsoft.com/office/powerpoint/2010/main" val="253640800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Address critical ethical considerations such as bias, privacy, explainability, and the importance of responsible AI use.</a:t>
            </a:r>
          </a:p>
        </p:txBody>
      </p:sp>
      <p:sp>
        <p:nvSpPr>
          <p:cNvPr id="4" name="Slide Number Placeholder 3"/>
          <p:cNvSpPr>
            <a:spLocks noGrp="1"/>
          </p:cNvSpPr>
          <p:nvPr>
            <p:ph type="sldNum" sz="quarter" idx="5"/>
          </p:nvPr>
        </p:nvSpPr>
        <p:spPr/>
        <p:txBody>
          <a:bodyPr/>
          <a:lstStyle/>
          <a:p>
            <a:fld id="{B6C1DD68-80BB-4880-8D55-54B26157C7B6}" type="slidenum">
              <a:rPr lang="en-US" smtClean="0"/>
              <a:t>36</a:t>
            </a:fld>
            <a:endParaRPr lang="en-US"/>
          </a:p>
        </p:txBody>
      </p:sp>
    </p:spTree>
    <p:extLst>
      <p:ext uri="{BB962C8B-B14F-4D97-AF65-F5344CB8AC3E}">
        <p14:creationId xmlns:p14="http://schemas.microsoft.com/office/powerpoint/2010/main" val="3633285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Discuss potential risks of LLM deployment and strategies to mitigate ethical concerns ensuring trustworthy AI systems.
Image source: Microsoft 365 content library
</a:t>
            </a:r>
          </a:p>
        </p:txBody>
      </p:sp>
      <p:sp>
        <p:nvSpPr>
          <p:cNvPr id="4" name="Slide Number Placeholder 3"/>
          <p:cNvSpPr>
            <a:spLocks noGrp="1"/>
          </p:cNvSpPr>
          <p:nvPr>
            <p:ph type="sldNum" sz="quarter" idx="5"/>
          </p:nvPr>
        </p:nvSpPr>
        <p:spPr/>
        <p:txBody>
          <a:bodyPr/>
          <a:lstStyle/>
          <a:p>
            <a:fld id="{B6C1DD68-80BB-4880-8D55-54B26157C7B6}" type="slidenum">
              <a:rPr lang="en-US" smtClean="0"/>
              <a:t>37</a:t>
            </a:fld>
            <a:endParaRPr lang="en-US"/>
          </a:p>
        </p:txBody>
      </p:sp>
    </p:spTree>
    <p:extLst>
      <p:ext uri="{BB962C8B-B14F-4D97-AF65-F5344CB8AC3E}">
        <p14:creationId xmlns:p14="http://schemas.microsoft.com/office/powerpoint/2010/main" val="345305317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Use an image of balanced scales to symbolize the need for fairness and ethical balance in AI decision-making.
Image source: Microsoft 365 content library
</a:t>
            </a:r>
          </a:p>
        </p:txBody>
      </p:sp>
      <p:sp>
        <p:nvSpPr>
          <p:cNvPr id="4" name="Slide Number Placeholder 3"/>
          <p:cNvSpPr>
            <a:spLocks noGrp="1"/>
          </p:cNvSpPr>
          <p:nvPr>
            <p:ph type="sldNum" sz="quarter" idx="5"/>
          </p:nvPr>
        </p:nvSpPr>
        <p:spPr/>
        <p:txBody>
          <a:bodyPr/>
          <a:lstStyle/>
          <a:p>
            <a:fld id="{B6C1DD68-80BB-4880-8D55-54B26157C7B6}" type="slidenum">
              <a:rPr lang="en-US" smtClean="0"/>
              <a:t>38</a:t>
            </a:fld>
            <a:endParaRPr lang="en-US"/>
          </a:p>
        </p:txBody>
      </p:sp>
    </p:spTree>
    <p:extLst>
      <p:ext uri="{BB962C8B-B14F-4D97-AF65-F5344CB8AC3E}">
        <p14:creationId xmlns:p14="http://schemas.microsoft.com/office/powerpoint/2010/main" val="207853280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Explore cutting-edge developments combining text, images, and interactive AI systems to enhance human-computer interaction.</a:t>
            </a:r>
          </a:p>
        </p:txBody>
      </p:sp>
      <p:sp>
        <p:nvSpPr>
          <p:cNvPr id="4" name="Slide Number Placeholder 3"/>
          <p:cNvSpPr>
            <a:spLocks noGrp="1"/>
          </p:cNvSpPr>
          <p:nvPr>
            <p:ph type="sldNum" sz="quarter" idx="5"/>
          </p:nvPr>
        </p:nvSpPr>
        <p:spPr/>
        <p:txBody>
          <a:bodyPr/>
          <a:lstStyle/>
          <a:p>
            <a:fld id="{B6C1DD68-80BB-4880-8D55-54B26157C7B6}" type="slidenum">
              <a:rPr lang="en-US" smtClean="0"/>
              <a:t>39</a:t>
            </a:fld>
            <a:endParaRPr lang="en-US"/>
          </a:p>
        </p:txBody>
      </p:sp>
    </p:spTree>
    <p:extLst>
      <p:ext uri="{BB962C8B-B14F-4D97-AF65-F5344CB8AC3E}">
        <p14:creationId xmlns:p14="http://schemas.microsoft.com/office/powerpoint/2010/main" val="2049379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Present the official course title and subtitle clearly to establish the course identity and objectives for participants.
Image source: Microsoft 365 content library
</a:t>
            </a:r>
          </a:p>
        </p:txBody>
      </p:sp>
      <p:sp>
        <p:nvSpPr>
          <p:cNvPr id="4" name="Slide Number Placeholder 3"/>
          <p:cNvSpPr>
            <a:spLocks noGrp="1"/>
          </p:cNvSpPr>
          <p:nvPr>
            <p:ph type="sldNum" sz="quarter" idx="5"/>
          </p:nvPr>
        </p:nvSpPr>
        <p:spPr/>
        <p:txBody>
          <a:bodyPr/>
          <a:lstStyle/>
          <a:p>
            <a:fld id="{B6C1DD68-80BB-4880-8D55-54B26157C7B6}" type="slidenum">
              <a:rPr lang="en-US" smtClean="0"/>
              <a:t>4</a:t>
            </a:fld>
            <a:endParaRPr lang="en-US"/>
          </a:p>
        </p:txBody>
      </p:sp>
    </p:spTree>
    <p:extLst>
      <p:ext uri="{BB962C8B-B14F-4D97-AF65-F5344CB8AC3E}">
        <p14:creationId xmlns:p14="http://schemas.microsoft.com/office/powerpoint/2010/main" val="8687702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Explain multimodal models and dialogue systems that integrate diverse data types for more dynamic and natural AI experiences.
Image source: Microsoft 365 content library
</a:t>
            </a:r>
          </a:p>
        </p:txBody>
      </p:sp>
      <p:sp>
        <p:nvSpPr>
          <p:cNvPr id="4" name="Slide Number Placeholder 3"/>
          <p:cNvSpPr>
            <a:spLocks noGrp="1"/>
          </p:cNvSpPr>
          <p:nvPr>
            <p:ph type="sldNum" sz="quarter" idx="5"/>
          </p:nvPr>
        </p:nvSpPr>
        <p:spPr/>
        <p:txBody>
          <a:bodyPr/>
          <a:lstStyle/>
          <a:p>
            <a:fld id="{B6C1DD68-80BB-4880-8D55-54B26157C7B6}" type="slidenum">
              <a:rPr lang="en-US" smtClean="0"/>
              <a:t>40</a:t>
            </a:fld>
            <a:endParaRPr lang="en-US"/>
          </a:p>
        </p:txBody>
      </p:sp>
    </p:spTree>
    <p:extLst>
      <p:ext uri="{BB962C8B-B14F-4D97-AF65-F5344CB8AC3E}">
        <p14:creationId xmlns:p14="http://schemas.microsoft.com/office/powerpoint/2010/main" val="175476720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Showcase a futuristic concept image illustrating the integration of multiple modalities and interactive AI capabilities.
Image source: Microsoft 365 content library
</a:t>
            </a:r>
          </a:p>
        </p:txBody>
      </p:sp>
      <p:sp>
        <p:nvSpPr>
          <p:cNvPr id="4" name="Slide Number Placeholder 3"/>
          <p:cNvSpPr>
            <a:spLocks noGrp="1"/>
          </p:cNvSpPr>
          <p:nvPr>
            <p:ph type="sldNum" sz="quarter" idx="5"/>
          </p:nvPr>
        </p:nvSpPr>
        <p:spPr/>
        <p:txBody>
          <a:bodyPr/>
          <a:lstStyle/>
          <a:p>
            <a:fld id="{B6C1DD68-80BB-4880-8D55-54B26157C7B6}" type="slidenum">
              <a:rPr lang="en-US" smtClean="0"/>
              <a:t>41</a:t>
            </a:fld>
            <a:endParaRPr lang="en-US"/>
          </a:p>
        </p:txBody>
      </p:sp>
    </p:spTree>
    <p:extLst>
      <p:ext uri="{BB962C8B-B14F-4D97-AF65-F5344CB8AC3E}">
        <p14:creationId xmlns:p14="http://schemas.microsoft.com/office/powerpoint/2010/main" val="288616429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course offers a thorough grounding in Large Language Models, covering technical foundations, applications, and ethical considerations to empower learners across disciplines. We encourage continuous exploration and innovation in this exciting field.</a:t>
            </a:r>
          </a:p>
        </p:txBody>
      </p:sp>
      <p:sp>
        <p:nvSpPr>
          <p:cNvPr id="4" name="Slide Number Placeholder 3"/>
          <p:cNvSpPr>
            <a:spLocks noGrp="1"/>
          </p:cNvSpPr>
          <p:nvPr>
            <p:ph type="sldNum" sz="quarter" idx="5"/>
          </p:nvPr>
        </p:nvSpPr>
        <p:spPr/>
        <p:txBody>
          <a:bodyPr/>
          <a:lstStyle/>
          <a:p>
            <a:fld id="{B6C1DD68-80BB-4880-8D55-54B26157C7B6}" type="slidenum">
              <a:rPr lang="en-US" smtClean="0"/>
              <a:t>42</a:t>
            </a:fld>
            <a:endParaRPr lang="en-US"/>
          </a:p>
        </p:txBody>
      </p:sp>
    </p:spTree>
    <p:extLst>
      <p:ext uri="{BB962C8B-B14F-4D97-AF65-F5344CB8AC3E}">
        <p14:creationId xmlns:p14="http://schemas.microsoft.com/office/powerpoint/2010/main" val="1425950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Display a visually appealing AI-related image that reflects the innovative and modern nature of LLM technology to engage learners right from the start.
Image source: Microsoft 365 content library
</a:t>
            </a:r>
          </a:p>
        </p:txBody>
      </p:sp>
      <p:sp>
        <p:nvSpPr>
          <p:cNvPr id="4" name="Slide Number Placeholder 3"/>
          <p:cNvSpPr>
            <a:spLocks noGrp="1"/>
          </p:cNvSpPr>
          <p:nvPr>
            <p:ph type="sldNum" sz="quarter" idx="5"/>
          </p:nvPr>
        </p:nvSpPr>
        <p:spPr/>
        <p:txBody>
          <a:bodyPr/>
          <a:lstStyle/>
          <a:p>
            <a:fld id="{B6C1DD68-80BB-4880-8D55-54B26157C7B6}" type="slidenum">
              <a:rPr lang="en-US" smtClean="0"/>
              <a:t>5</a:t>
            </a:fld>
            <a:endParaRPr lang="en-US"/>
          </a:p>
        </p:txBody>
      </p:sp>
    </p:spTree>
    <p:extLst>
      <p:ext uri="{BB962C8B-B14F-4D97-AF65-F5344CB8AC3E}">
        <p14:creationId xmlns:p14="http://schemas.microsoft.com/office/powerpoint/2010/main" val="24979160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section outlines the course goals, structure, and learning outcomes, providing students with a roadmap to mastering LLM concepts and applications.</a:t>
            </a:r>
          </a:p>
        </p:txBody>
      </p:sp>
      <p:sp>
        <p:nvSpPr>
          <p:cNvPr id="4" name="Slide Number Placeholder 3"/>
          <p:cNvSpPr>
            <a:spLocks noGrp="1"/>
          </p:cNvSpPr>
          <p:nvPr>
            <p:ph type="sldNum" sz="quarter" idx="5"/>
          </p:nvPr>
        </p:nvSpPr>
        <p:spPr/>
        <p:txBody>
          <a:bodyPr/>
          <a:lstStyle/>
          <a:p>
            <a:fld id="{B6C1DD68-80BB-4880-8D55-54B26157C7B6}" type="slidenum">
              <a:rPr lang="en-US" smtClean="0"/>
              <a:t>6</a:t>
            </a:fld>
            <a:endParaRPr lang="en-US"/>
          </a:p>
        </p:txBody>
      </p:sp>
    </p:spTree>
    <p:extLst>
      <p:ext uri="{BB962C8B-B14F-4D97-AF65-F5344CB8AC3E}">
        <p14:creationId xmlns:p14="http://schemas.microsoft.com/office/powerpoint/2010/main" val="25375091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Summarize the course’s purpose and key learning objectives to help students understand what they will achieve by completing the MOOC.
Image source: Microsoft 365 content library
</a:t>
            </a:r>
          </a:p>
        </p:txBody>
      </p:sp>
      <p:sp>
        <p:nvSpPr>
          <p:cNvPr id="4" name="Slide Number Placeholder 3"/>
          <p:cNvSpPr>
            <a:spLocks noGrp="1"/>
          </p:cNvSpPr>
          <p:nvPr>
            <p:ph type="sldNum" sz="quarter" idx="5"/>
          </p:nvPr>
        </p:nvSpPr>
        <p:spPr/>
        <p:txBody>
          <a:bodyPr/>
          <a:lstStyle/>
          <a:p>
            <a:fld id="{B6C1DD68-80BB-4880-8D55-54B26157C7B6}" type="slidenum">
              <a:rPr lang="en-US" smtClean="0"/>
              <a:t>7</a:t>
            </a:fld>
            <a:endParaRPr lang="en-US"/>
          </a:p>
        </p:txBody>
      </p:sp>
    </p:spTree>
    <p:extLst>
      <p:ext uri="{BB962C8B-B14F-4D97-AF65-F5344CB8AC3E}">
        <p14:creationId xmlns:p14="http://schemas.microsoft.com/office/powerpoint/2010/main" val="15921213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Showcase an image representing the online learning environment to familiarize students with the platform and encourage active participation.
Image source: Microsoft 365 content library
</a:t>
            </a:r>
          </a:p>
        </p:txBody>
      </p:sp>
      <p:sp>
        <p:nvSpPr>
          <p:cNvPr id="4" name="Slide Number Placeholder 3"/>
          <p:cNvSpPr>
            <a:spLocks noGrp="1"/>
          </p:cNvSpPr>
          <p:nvPr>
            <p:ph type="sldNum" sz="quarter" idx="5"/>
          </p:nvPr>
        </p:nvSpPr>
        <p:spPr/>
        <p:txBody>
          <a:bodyPr/>
          <a:lstStyle/>
          <a:p>
            <a:fld id="{B6C1DD68-80BB-4880-8D55-54B26157C7B6}" type="slidenum">
              <a:rPr lang="en-US" smtClean="0"/>
              <a:t>8</a:t>
            </a:fld>
            <a:endParaRPr lang="en-US"/>
          </a:p>
        </p:txBody>
      </p:sp>
    </p:spTree>
    <p:extLst>
      <p:ext uri="{BB962C8B-B14F-4D97-AF65-F5344CB8AC3E}">
        <p14:creationId xmlns:p14="http://schemas.microsoft.com/office/powerpoint/2010/main" val="32050840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Introduce the fundamental concepts of LLMs including definitions and their capabilities in the AI landscape.</a:t>
            </a:r>
          </a:p>
        </p:txBody>
      </p:sp>
      <p:sp>
        <p:nvSpPr>
          <p:cNvPr id="4" name="Slide Number Placeholder 3"/>
          <p:cNvSpPr>
            <a:spLocks noGrp="1"/>
          </p:cNvSpPr>
          <p:nvPr>
            <p:ph type="sldNum" sz="quarter" idx="5"/>
          </p:nvPr>
        </p:nvSpPr>
        <p:spPr/>
        <p:txBody>
          <a:bodyPr/>
          <a:lstStyle/>
          <a:p>
            <a:fld id="{B6C1DD68-80BB-4880-8D55-54B26157C7B6}" type="slidenum">
              <a:rPr lang="en-US" smtClean="0"/>
              <a:t>9</a:t>
            </a:fld>
            <a:endParaRPr lang="en-US"/>
          </a:p>
        </p:txBody>
      </p:sp>
    </p:spTree>
    <p:extLst>
      <p:ext uri="{BB962C8B-B14F-4D97-AF65-F5344CB8AC3E}">
        <p14:creationId xmlns:p14="http://schemas.microsoft.com/office/powerpoint/2010/main" val="11135029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1">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429768" y="438912"/>
            <a:ext cx="9317736" cy="4453128"/>
          </a:xfrm>
        </p:spPr>
        <p:txBody>
          <a:bodyPr anchor="t">
            <a:normAutofit/>
          </a:bodyPr>
          <a:lstStyle>
            <a:lvl1pPr algn="l">
              <a:defRPr sz="9600">
                <a:solidFill>
                  <a:schemeClr val="tx2"/>
                </a:solidFill>
              </a:defRPr>
            </a:lvl1pPr>
          </a:lstStyle>
          <a:p>
            <a:r>
              <a:rPr lang="en-US"/>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429768" y="4965192"/>
            <a:ext cx="5431536" cy="1289304"/>
          </a:xfrm>
        </p:spPr>
        <p:txBody>
          <a:bodyPr anchor="b">
            <a:normAutofit/>
          </a:bodyPr>
          <a:lstStyle>
            <a:lvl1pPr marL="0" indent="0" algn="l">
              <a:buNone/>
              <a:defRPr sz="1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lvl1pPr>
              <a:defRPr>
                <a:solidFill>
                  <a:schemeClr val="tx2"/>
                </a:solidFill>
              </a:defRPr>
            </a:lvl1pPr>
          </a:lstStyle>
          <a:p>
            <a:fld id="{CF91071A-A69E-4756-A27D-7C7C5F9F32BB}" type="datetime1">
              <a:rPr lang="en-US" smtClean="0"/>
              <a:t>11/8/2025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lvl1pPr>
              <a:defRPr>
                <a:solidFill>
                  <a:schemeClr val="tx2"/>
                </a:solidFill>
              </a:defRPr>
            </a:lvl1p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tx2"/>
                </a:solidFill>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36439162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genda">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019F8-742E-9EEF-F591-C9666AC32AF1}"/>
              </a:ext>
            </a:extLst>
          </p:cNvPr>
          <p:cNvSpPr>
            <a:spLocks noGrp="1"/>
          </p:cNvSpPr>
          <p:nvPr>
            <p:ph type="title"/>
          </p:nvPr>
        </p:nvSpPr>
        <p:spPr>
          <a:xfrm>
            <a:off x="429768" y="411480"/>
            <a:ext cx="11045952" cy="1828800"/>
          </a:xfrm>
        </p:spPr>
        <p:txBody>
          <a:bodyPr anchor="t">
            <a:normAutofit/>
          </a:bodyPr>
          <a:lstStyle>
            <a:lvl1pPr>
              <a:defRPr sz="8000"/>
            </a:lvl1pPr>
          </a:lstStyle>
          <a:p>
            <a:r>
              <a:rPr lang="en-US" dirty="0"/>
              <a:t>Click to edit Master title style</a:t>
            </a:r>
          </a:p>
        </p:txBody>
      </p:sp>
      <p:sp>
        <p:nvSpPr>
          <p:cNvPr id="7" name="Content Placeholder 6">
            <a:extLst>
              <a:ext uri="{FF2B5EF4-FFF2-40B4-BE49-F238E27FC236}">
                <a16:creationId xmlns:a16="http://schemas.microsoft.com/office/drawing/2014/main" id="{28C8B19A-6FC1-2B71-0BFB-9274CBF396B9}"/>
              </a:ext>
            </a:extLst>
          </p:cNvPr>
          <p:cNvSpPr>
            <a:spLocks noGrp="1"/>
          </p:cNvSpPr>
          <p:nvPr>
            <p:ph sz="quarter" idx="13"/>
          </p:nvPr>
        </p:nvSpPr>
        <p:spPr>
          <a:xfrm>
            <a:off x="6272784" y="2423160"/>
            <a:ext cx="5202936" cy="3858768"/>
          </a:xfrm>
        </p:spPr>
        <p:txBody>
          <a:bodyPr vert="horz" lIns="91440" tIns="45720" rIns="91440" bIns="45720" rtlCol="0">
            <a:normAutofit/>
          </a:bodyPr>
          <a:lstStyle>
            <a:lvl1pPr marL="457200" indent="-457200">
              <a:buFont typeface="+mj-lt"/>
              <a:buAutoNum type="arabicPeriod"/>
              <a:defRPr lang="en-US" dirty="0"/>
            </a:lvl1pPr>
            <a:lvl2pPr marL="571500" indent="-342900">
              <a:buFont typeface="+mj-lt"/>
              <a:buAutoNum type="arabicPeriod"/>
              <a:defRPr lang="en-US" dirty="0"/>
            </a:lvl2pPr>
            <a:lvl3pPr marL="800100" indent="-342900">
              <a:buFont typeface="+mj-lt"/>
              <a:buAutoNum type="arabicPeriod"/>
              <a:defRPr lang="en-US" dirty="0"/>
            </a:lvl3pPr>
            <a:lvl4pPr>
              <a:buFont typeface="+mj-lt"/>
              <a:buAutoNum type="arabicPeriod"/>
              <a:defRPr lang="en-US" dirty="0"/>
            </a:lvl4pPr>
            <a:lvl5pPr>
              <a:buFont typeface="+mj-lt"/>
              <a:buAutoNum type="arabicPeriod"/>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2">
            <a:extLst>
              <a:ext uri="{FF2B5EF4-FFF2-40B4-BE49-F238E27FC236}">
                <a16:creationId xmlns:a16="http://schemas.microsoft.com/office/drawing/2014/main" id="{6CC77F2D-39D2-22F7-CF0B-39D63EBF00B7}"/>
              </a:ext>
            </a:extLst>
          </p:cNvPr>
          <p:cNvSpPr>
            <a:spLocks noGrp="1"/>
          </p:cNvSpPr>
          <p:nvPr>
            <p:ph type="dt" sz="half" idx="10"/>
          </p:nvPr>
        </p:nvSpPr>
        <p:spPr/>
        <p:txBody>
          <a:bodyPr/>
          <a:lstStyle/>
          <a:p>
            <a:fld id="{54420FBA-2DD9-4488-808B-852669FDC9B7}" type="datetime1">
              <a:rPr lang="en-US" smtClean="0"/>
              <a:t>11/8/2025</a:t>
            </a:fld>
            <a:endParaRPr lang="en-US" dirty="0"/>
          </a:p>
        </p:txBody>
      </p:sp>
      <p:sp>
        <p:nvSpPr>
          <p:cNvPr id="4" name="Footer Placeholder 3">
            <a:extLst>
              <a:ext uri="{FF2B5EF4-FFF2-40B4-BE49-F238E27FC236}">
                <a16:creationId xmlns:a16="http://schemas.microsoft.com/office/drawing/2014/main" id="{0B12CFE6-D05E-5478-B3A4-81DC4DCD7410}"/>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626B86D3-24E1-029E-BA22-9F17F9517D65}"/>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3601269067"/>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Agenda 2">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019F8-742E-9EEF-F591-C9666AC32AF1}"/>
              </a:ext>
            </a:extLst>
          </p:cNvPr>
          <p:cNvSpPr>
            <a:spLocks noGrp="1"/>
          </p:cNvSpPr>
          <p:nvPr>
            <p:ph type="title"/>
          </p:nvPr>
        </p:nvSpPr>
        <p:spPr>
          <a:xfrm>
            <a:off x="7644383" y="1012952"/>
            <a:ext cx="4023360" cy="1636776"/>
          </a:xfrm>
        </p:spPr>
        <p:txBody>
          <a:bodyPr anchor="b">
            <a:normAutofit/>
          </a:bodyPr>
          <a:lstStyle>
            <a:lvl1pPr>
              <a:defRPr sz="4800"/>
            </a:lvl1pPr>
          </a:lstStyle>
          <a:p>
            <a:r>
              <a:rPr lang="en-US"/>
              <a:t>Click to edit Master title style</a:t>
            </a:r>
          </a:p>
        </p:txBody>
      </p:sp>
      <p:sp>
        <p:nvSpPr>
          <p:cNvPr id="10" name="Picture Placeholder 7">
            <a:extLst>
              <a:ext uri="{FF2B5EF4-FFF2-40B4-BE49-F238E27FC236}">
                <a16:creationId xmlns:a16="http://schemas.microsoft.com/office/drawing/2014/main" id="{BA22E09C-1954-DBFC-E669-2449D22D2D2E}"/>
              </a:ext>
            </a:extLst>
          </p:cNvPr>
          <p:cNvSpPr>
            <a:spLocks noGrp="1"/>
          </p:cNvSpPr>
          <p:nvPr>
            <p:ph type="pic" sz="quarter" idx="14"/>
          </p:nvPr>
        </p:nvSpPr>
        <p:spPr>
          <a:xfrm>
            <a:off x="342901" y="345109"/>
            <a:ext cx="6714969" cy="6163508"/>
          </a:xfrm>
          <a:custGeom>
            <a:avLst/>
            <a:gdLst>
              <a:gd name="connsiteX0" fmla="*/ 312551 w 6714969"/>
              <a:gd name="connsiteY0" fmla="*/ 0 h 6163508"/>
              <a:gd name="connsiteX1" fmla="*/ 6402418 w 6714969"/>
              <a:gd name="connsiteY1" fmla="*/ 0 h 6163508"/>
              <a:gd name="connsiteX2" fmla="*/ 6714969 w 6714969"/>
              <a:gd name="connsiteY2" fmla="*/ 312551 h 6163508"/>
              <a:gd name="connsiteX3" fmla="*/ 6714969 w 6714969"/>
              <a:gd name="connsiteY3" fmla="*/ 5850957 h 6163508"/>
              <a:gd name="connsiteX4" fmla="*/ 6402418 w 6714969"/>
              <a:gd name="connsiteY4" fmla="*/ 6163508 h 6163508"/>
              <a:gd name="connsiteX5" fmla="*/ 312551 w 6714969"/>
              <a:gd name="connsiteY5" fmla="*/ 6163508 h 6163508"/>
              <a:gd name="connsiteX6" fmla="*/ 0 w 6714969"/>
              <a:gd name="connsiteY6" fmla="*/ 5850957 h 6163508"/>
              <a:gd name="connsiteX7" fmla="*/ 0 w 6714969"/>
              <a:gd name="connsiteY7" fmla="*/ 312551 h 6163508"/>
              <a:gd name="connsiteX8" fmla="*/ 312551 w 6714969"/>
              <a:gd name="connsiteY8" fmla="*/ 0 h 6163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14969" h="6163508">
                <a:moveTo>
                  <a:pt x="312551" y="0"/>
                </a:moveTo>
                <a:lnTo>
                  <a:pt x="6402418" y="0"/>
                </a:lnTo>
                <a:cubicBezTo>
                  <a:pt x="6575035" y="0"/>
                  <a:pt x="6714969" y="139934"/>
                  <a:pt x="6714969" y="312551"/>
                </a:cubicBezTo>
                <a:lnTo>
                  <a:pt x="6714969" y="5850957"/>
                </a:lnTo>
                <a:cubicBezTo>
                  <a:pt x="6714969" y="6023574"/>
                  <a:pt x="6575035" y="6163508"/>
                  <a:pt x="6402418" y="6163508"/>
                </a:cubicBezTo>
                <a:lnTo>
                  <a:pt x="312551" y="6163508"/>
                </a:lnTo>
                <a:cubicBezTo>
                  <a:pt x="139934" y="6163508"/>
                  <a:pt x="0" y="6023574"/>
                  <a:pt x="0" y="5850957"/>
                </a:cubicBezTo>
                <a:lnTo>
                  <a:pt x="0" y="312551"/>
                </a:lnTo>
                <a:cubicBezTo>
                  <a:pt x="0" y="139934"/>
                  <a:pt x="139934" y="0"/>
                  <a:pt x="312551" y="0"/>
                </a:cubicBezTo>
                <a:close/>
              </a:path>
            </a:pathLst>
          </a:custGeom>
          <a:blipFill>
            <a:blip r:embed="rId2"/>
            <a:stretch>
              <a:fillRect/>
            </a:stretch>
          </a:blipFill>
        </p:spPr>
        <p:txBody>
          <a:bodyPr wrap="square">
            <a:noAutofit/>
          </a:bodyPr>
          <a:lstStyle/>
          <a:p>
            <a:endParaRPr lang="en-US" dirty="0"/>
          </a:p>
        </p:txBody>
      </p:sp>
      <p:sp>
        <p:nvSpPr>
          <p:cNvPr id="7" name="Content Placeholder 6">
            <a:extLst>
              <a:ext uri="{FF2B5EF4-FFF2-40B4-BE49-F238E27FC236}">
                <a16:creationId xmlns:a16="http://schemas.microsoft.com/office/drawing/2014/main" id="{28C8B19A-6FC1-2B71-0BFB-9274CBF396B9}"/>
              </a:ext>
            </a:extLst>
          </p:cNvPr>
          <p:cNvSpPr>
            <a:spLocks noGrp="1"/>
          </p:cNvSpPr>
          <p:nvPr>
            <p:ph sz="quarter" idx="13"/>
          </p:nvPr>
        </p:nvSpPr>
        <p:spPr>
          <a:xfrm>
            <a:off x="7644384" y="2896616"/>
            <a:ext cx="4023360" cy="3364992"/>
          </a:xfrm>
        </p:spPr>
        <p:txBody>
          <a:bodyPr vert="horz" lIns="91440" tIns="45720" rIns="91440" bIns="45720" rtlCol="0">
            <a:normAutofit/>
          </a:bodyPr>
          <a:lstStyle>
            <a:lvl1pPr marL="342900" indent="-342900">
              <a:buFont typeface="+mj-lt"/>
              <a:buAutoNum type="arabicPeriod"/>
              <a:defRPr lang="en-US" dirty="0"/>
            </a:lvl1pPr>
            <a:lvl2pPr marL="571500" indent="-342900">
              <a:buFont typeface="+mj-lt"/>
              <a:buAutoNum type="arabicPeriod"/>
              <a:defRPr lang="en-US" dirty="0"/>
            </a:lvl2pPr>
            <a:lvl3pPr marL="800100" indent="-342900">
              <a:buFont typeface="+mj-lt"/>
              <a:buAutoNum type="arabicPeriod"/>
              <a:defRPr lang="en-US" dirty="0"/>
            </a:lvl3pPr>
            <a:lvl4pPr>
              <a:buFont typeface="+mj-lt"/>
              <a:buAutoNum type="arabicPeriod"/>
              <a:defRPr lang="en-US" dirty="0"/>
            </a:lvl4pPr>
            <a:lvl5pPr>
              <a:buFont typeface="+mj-lt"/>
              <a:buAutoNum type="arabicPeriod"/>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2">
            <a:extLst>
              <a:ext uri="{FF2B5EF4-FFF2-40B4-BE49-F238E27FC236}">
                <a16:creationId xmlns:a16="http://schemas.microsoft.com/office/drawing/2014/main" id="{6CC77F2D-39D2-22F7-CF0B-39D63EBF00B7}"/>
              </a:ext>
            </a:extLst>
          </p:cNvPr>
          <p:cNvSpPr>
            <a:spLocks noGrp="1"/>
          </p:cNvSpPr>
          <p:nvPr>
            <p:ph type="dt" sz="half" idx="10"/>
          </p:nvPr>
        </p:nvSpPr>
        <p:spPr/>
        <p:txBody>
          <a:bodyPr/>
          <a:lstStyle/>
          <a:p>
            <a:fld id="{54420FBA-2DD9-4488-808B-852669FDC9B7}" type="datetime1">
              <a:rPr lang="en-US" smtClean="0"/>
              <a:t>11/8/2025</a:t>
            </a:fld>
            <a:endParaRPr lang="en-US" dirty="0"/>
          </a:p>
        </p:txBody>
      </p:sp>
      <p:sp>
        <p:nvSpPr>
          <p:cNvPr id="4" name="Footer Placeholder 3">
            <a:extLst>
              <a:ext uri="{FF2B5EF4-FFF2-40B4-BE49-F238E27FC236}">
                <a16:creationId xmlns:a16="http://schemas.microsoft.com/office/drawing/2014/main" id="{0B12CFE6-D05E-5478-B3A4-81DC4DCD7410}"/>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626B86D3-24E1-029E-BA22-9F17F9517D65}"/>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626112386"/>
      </p:ext>
    </p:extLst>
  </p:cSld>
  <p:clrMapOvr>
    <a:overrideClrMapping bg1="lt1" tx1="dk1" bg2="lt2" tx2="dk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Content 1 (Max)">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137159" y="151598"/>
            <a:ext cx="11924209" cy="528186"/>
          </a:xfrm>
        </p:spPr>
        <p:txBody>
          <a:bodyPr anchor="ctr">
            <a:normAutofit/>
          </a:bodyPr>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a:xfrm>
            <a:off x="137159" y="776036"/>
            <a:ext cx="11924209" cy="567696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8239D5A0-3316-4C32-929A-0D0DB97D10BB}" type="datetime1">
              <a:rPr lang="en-US" smtClean="0"/>
              <a:t>11/8/2025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178314964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Only (Max)">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841248" y="-1325880"/>
            <a:ext cx="10515600" cy="1325880"/>
          </a:xfrm>
        </p:spPr>
        <p:txBody>
          <a:bodyPr anchor="b">
            <a:normAutofit/>
          </a:bodyPr>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a:xfrm>
            <a:off x="137159" y="329450"/>
            <a:ext cx="11924209" cy="61991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0FBBADD7-305F-4EB9-8736-D791FAF7A4D4}" type="datetime1">
              <a:rPr lang="en-US" smtClean="0"/>
              <a:t>11/8/2025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92619826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Conten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429767" y="640080"/>
            <a:ext cx="11328845" cy="740664"/>
          </a:xfrm>
        </p:spPr>
        <p:txBody>
          <a:bodyPr anchor="t"/>
          <a:lstStyle/>
          <a:p>
            <a:r>
              <a:rPr lang="en-US"/>
              <a:t>Click to edit Master title style</a:t>
            </a:r>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a:xfrm>
            <a:off x="429768" y="1380744"/>
            <a:ext cx="11328844" cy="49011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C649238A-C249-43B5-82BC-D29F8CAE992A}" type="datetime1">
              <a:rPr lang="en-US" smtClean="0"/>
              <a:t>11/8/2025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05040158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1014984" y="2478024"/>
            <a:ext cx="4325112" cy="2454796"/>
          </a:xfrm>
        </p:spPr>
        <p:txBody>
          <a:bodyPr anchor="t">
            <a:normAutofit/>
          </a:bodyPr>
          <a:lstStyle>
            <a:lvl1pPr>
              <a:defRPr sz="4400"/>
            </a:lvl1pPr>
          </a:lstStyle>
          <a:p>
            <a:r>
              <a:rPr lang="en-US"/>
              <a:t>Click to edit Master title style</a:t>
            </a:r>
          </a:p>
        </p:txBody>
      </p:sp>
      <p:sp>
        <p:nvSpPr>
          <p:cNvPr id="8" name="Content Placeholder 7">
            <a:extLst>
              <a:ext uri="{FF2B5EF4-FFF2-40B4-BE49-F238E27FC236}">
                <a16:creationId xmlns:a16="http://schemas.microsoft.com/office/drawing/2014/main" id="{7D633F00-464B-3088-812A-40496FD1021A}"/>
              </a:ext>
            </a:extLst>
          </p:cNvPr>
          <p:cNvSpPr>
            <a:spLocks noGrp="1"/>
          </p:cNvSpPr>
          <p:nvPr>
            <p:ph sz="quarter" idx="13"/>
          </p:nvPr>
        </p:nvSpPr>
        <p:spPr>
          <a:xfrm>
            <a:off x="6273800" y="2478024"/>
            <a:ext cx="4325112" cy="2459736"/>
          </a:xfrm>
        </p:spPr>
        <p:txBody>
          <a:bodyPr vert="horz" lIns="91440" tIns="45720" rIns="91440" bIns="45720" rtlCol="0">
            <a:normAutofit/>
          </a:bodyPr>
          <a:lstStyle>
            <a:lvl1pPr marL="0" indent="0">
              <a:buNone/>
              <a:defRPr lang="en-US" dirty="0"/>
            </a:lvl1pPr>
            <a:lvl2pPr marL="228600" indent="0">
              <a:buNone/>
              <a:defRPr lang="en-US" dirty="0"/>
            </a:lvl2pPr>
            <a:lvl3pPr marL="457200" indent="0">
              <a:buNone/>
              <a:defRPr lang="en-US" dirty="0"/>
            </a:lvl3pPr>
            <a:lvl4pPr marL="685800" indent="0">
              <a:buNone/>
              <a:defRPr lang="en-US" dirty="0"/>
            </a:lvl4pPr>
            <a:lvl5pPr marL="914400" indent="0">
              <a:buNone/>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C4546182-1DDF-4ACE-B05D-D855179AB21D}" type="datetime1">
              <a:rPr lang="en-US" smtClean="0"/>
              <a:t>11/8/2025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42536795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Content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1014984" y="2039112"/>
            <a:ext cx="3813048" cy="3538728"/>
          </a:xfrm>
        </p:spPr>
        <p:txBody>
          <a:bodyPr anchor="t">
            <a:normAutofit/>
          </a:bodyPr>
          <a:lstStyle>
            <a:lvl1pPr>
              <a:defRPr sz="3200"/>
            </a:lvl1pPr>
          </a:lstStyle>
          <a:p>
            <a:r>
              <a:rPr lang="en-US"/>
              <a:t>Click to edit Master title style</a:t>
            </a:r>
          </a:p>
        </p:txBody>
      </p:sp>
      <p:sp>
        <p:nvSpPr>
          <p:cNvPr id="8" name="Content Placeholder 7">
            <a:extLst>
              <a:ext uri="{FF2B5EF4-FFF2-40B4-BE49-F238E27FC236}">
                <a16:creationId xmlns:a16="http://schemas.microsoft.com/office/drawing/2014/main" id="{D42D62A0-8127-CE86-0633-0D65E1E136F7}"/>
              </a:ext>
            </a:extLst>
          </p:cNvPr>
          <p:cNvSpPr>
            <a:spLocks noGrp="1"/>
          </p:cNvSpPr>
          <p:nvPr>
            <p:ph sz="quarter" idx="13"/>
          </p:nvPr>
        </p:nvSpPr>
        <p:spPr>
          <a:xfrm>
            <a:off x="5422392" y="2039112"/>
            <a:ext cx="5047488" cy="3538728"/>
          </a:xfrm>
        </p:spPr>
        <p:txBody>
          <a:bodyPr vert="horz" lIns="91440" tIns="45720" rIns="91440" bIns="45720" rtlCol="0">
            <a:normAutofit/>
          </a:bodyPr>
          <a:lstStyle>
            <a:lvl1pPr>
              <a:defRPr lang="en-US"/>
            </a:lvl1pPr>
            <a:lvl2pPr>
              <a:defRPr lang="en-US"/>
            </a:lvl2pPr>
            <a:lvl3pPr>
              <a:defRPr lang="en-US"/>
            </a:lvl3pPr>
            <a:lvl4pPr>
              <a:defRPr lang="en-US"/>
            </a:lvl4pPr>
            <a:lvl5pPr>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21879F24-F3CA-4AD0-8BF8-AB0BBB30EE08}" type="datetime1">
              <a:rPr lang="en-US" smtClean="0"/>
              <a:t>11/8/2025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99685062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Content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429768" y="1600200"/>
            <a:ext cx="4142232" cy="4636008"/>
          </a:xfrm>
        </p:spPr>
        <p:txBody>
          <a:bodyPr anchor="t">
            <a:normAutofit/>
          </a:bodyPr>
          <a:lstStyle>
            <a:lvl1pPr>
              <a:defRPr sz="3200"/>
            </a:lvl1pPr>
          </a:lstStyle>
          <a:p>
            <a:r>
              <a:rPr lang="en-US"/>
              <a:t>Click to edit Master title style</a:t>
            </a:r>
          </a:p>
        </p:txBody>
      </p:sp>
      <p:sp>
        <p:nvSpPr>
          <p:cNvPr id="8" name="Content Placeholder 7">
            <a:extLst>
              <a:ext uri="{FF2B5EF4-FFF2-40B4-BE49-F238E27FC236}">
                <a16:creationId xmlns:a16="http://schemas.microsoft.com/office/drawing/2014/main" id="{FFB4667A-FE47-8556-FD3A-55FDBA801D76}"/>
              </a:ext>
            </a:extLst>
          </p:cNvPr>
          <p:cNvSpPr>
            <a:spLocks noGrp="1"/>
          </p:cNvSpPr>
          <p:nvPr>
            <p:ph sz="quarter" idx="13"/>
          </p:nvPr>
        </p:nvSpPr>
        <p:spPr>
          <a:xfrm>
            <a:off x="5422392" y="1600200"/>
            <a:ext cx="5788152" cy="4636008"/>
          </a:xfr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74342EAA-E00A-40E8-8E99-2669E0367007}" type="datetime1">
              <a:rPr lang="en-US" smtClean="0"/>
              <a:t>11/8/2025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3383356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Content 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429768" y="640080"/>
            <a:ext cx="4032504" cy="3621024"/>
          </a:xfrm>
        </p:spPr>
        <p:txBody>
          <a:bodyPr anchor="t">
            <a:normAutofit/>
          </a:bodyPr>
          <a:lstStyle>
            <a:lvl1pPr>
              <a:defRPr sz="3200"/>
            </a:lvl1pPr>
          </a:lstStyle>
          <a:p>
            <a:r>
              <a:rPr lang="en-US"/>
              <a:t>Click to edit Master title style</a:t>
            </a:r>
          </a:p>
        </p:txBody>
      </p:sp>
      <p:sp>
        <p:nvSpPr>
          <p:cNvPr id="8" name="Content Placeholder 7">
            <a:extLst>
              <a:ext uri="{FF2B5EF4-FFF2-40B4-BE49-F238E27FC236}">
                <a16:creationId xmlns:a16="http://schemas.microsoft.com/office/drawing/2014/main" id="{C6F072A2-EBC7-B7EA-DA98-BAC0AA46E7A4}"/>
              </a:ext>
            </a:extLst>
          </p:cNvPr>
          <p:cNvSpPr>
            <a:spLocks noGrp="1"/>
          </p:cNvSpPr>
          <p:nvPr>
            <p:ph sz="quarter" idx="13"/>
          </p:nvPr>
        </p:nvSpPr>
        <p:spPr>
          <a:xfrm>
            <a:off x="5422392" y="640080"/>
            <a:ext cx="5971032" cy="5724144"/>
          </a:xfr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14035030-C135-4A24-944D-06B773D2F2E6}" type="datetime1">
              <a:rPr lang="en-US" smtClean="0"/>
              <a:t>11/8/2025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401622271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Content 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429768" y="640080"/>
            <a:ext cx="3493008" cy="3621024"/>
          </a:xfrm>
        </p:spPr>
        <p:txBody>
          <a:bodyPr vert="horz" lIns="91440" tIns="45720" rIns="91440" bIns="45720" rtlCol="0" anchor="t">
            <a:normAutofit/>
          </a:bodyPr>
          <a:lstStyle>
            <a:lvl1pPr>
              <a:defRPr lang="en-US" dirty="0"/>
            </a:lvl1pPr>
          </a:lstStyle>
          <a:p>
            <a:pPr lvl="0"/>
            <a:r>
              <a:rPr lang="en-US"/>
              <a:t>Click to edit Master title style</a:t>
            </a:r>
          </a:p>
        </p:txBody>
      </p:sp>
      <p:sp>
        <p:nvSpPr>
          <p:cNvPr id="8" name="Content Placeholder 7">
            <a:extLst>
              <a:ext uri="{FF2B5EF4-FFF2-40B4-BE49-F238E27FC236}">
                <a16:creationId xmlns:a16="http://schemas.microsoft.com/office/drawing/2014/main" id="{8C71126E-AEFA-B45A-CD39-AC1315E03339}"/>
              </a:ext>
            </a:extLst>
          </p:cNvPr>
          <p:cNvSpPr>
            <a:spLocks noGrp="1"/>
          </p:cNvSpPr>
          <p:nvPr>
            <p:ph sz="quarter" idx="13"/>
          </p:nvPr>
        </p:nvSpPr>
        <p:spPr>
          <a:xfrm>
            <a:off x="4425696" y="640080"/>
            <a:ext cx="7159752" cy="57197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EAA5E6FB-0D10-49C4-88DE-98215C666BA1}" type="datetime1">
              <a:rPr lang="en-US" smtClean="0"/>
              <a:t>11/8/2025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78556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1408176" y="1536192"/>
            <a:ext cx="9171432" cy="2615184"/>
          </a:xfrm>
        </p:spPr>
        <p:txBody>
          <a:bodyPr anchor="ctr">
            <a:normAutofit/>
          </a:bodyPr>
          <a:lstStyle>
            <a:lvl1pPr algn="ctr">
              <a:defRPr sz="5400">
                <a:solidFill>
                  <a:schemeClr val="tx2"/>
                </a:solidFill>
              </a:defRPr>
            </a:lvl1pPr>
          </a:lstStyle>
          <a:p>
            <a:r>
              <a:rPr lang="en-US"/>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1408176" y="4427554"/>
            <a:ext cx="9171432" cy="1143000"/>
          </a:xfrm>
        </p:spPr>
        <p:txBody>
          <a:bodyPr anchor="t">
            <a:normAutofit/>
          </a:bodyPr>
          <a:lstStyle>
            <a:lvl1pPr marL="0" indent="0" algn="ctr">
              <a:buNone/>
              <a:defRPr sz="1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lvl1pPr>
              <a:defRPr>
                <a:solidFill>
                  <a:schemeClr val="tx2"/>
                </a:solidFill>
              </a:defRPr>
            </a:lvl1pPr>
          </a:lstStyle>
          <a:p>
            <a:fld id="{20D1C923-C708-4EAA-A92A-FF81A8F7DA0D}" type="datetime1">
              <a:rPr lang="en-US" smtClean="0"/>
              <a:t>11/8/2025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lvl1pPr>
              <a:defRPr>
                <a:solidFill>
                  <a:schemeClr val="tx2"/>
                </a:solidFill>
              </a:defRPr>
            </a:lvl1p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tx2"/>
                </a:solidFill>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88998523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Content Photo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5550408" y="548640"/>
            <a:ext cx="6035040" cy="1143000"/>
          </a:xfrm>
        </p:spPr>
        <p:txBody>
          <a:bodyPr anchor="b"/>
          <a:lstStyle/>
          <a:p>
            <a:r>
              <a:rPr lang="en-US"/>
              <a:t>Click to edit Master title style</a:t>
            </a:r>
          </a:p>
        </p:txBody>
      </p:sp>
      <p:sp>
        <p:nvSpPr>
          <p:cNvPr id="4" name="Picture Placeholder 3">
            <a:extLst>
              <a:ext uri="{FF2B5EF4-FFF2-40B4-BE49-F238E27FC236}">
                <a16:creationId xmlns:a16="http://schemas.microsoft.com/office/drawing/2014/main" id="{EF226A48-373B-47E6-1E90-9892366CC9F0}"/>
              </a:ext>
            </a:extLst>
          </p:cNvPr>
          <p:cNvSpPr>
            <a:spLocks noGrp="1"/>
          </p:cNvSpPr>
          <p:nvPr>
            <p:ph type="pic" sz="quarter" idx="13"/>
          </p:nvPr>
        </p:nvSpPr>
        <p:spPr>
          <a:xfrm>
            <a:off x="342900" y="342900"/>
            <a:ext cx="4501152" cy="6172200"/>
          </a:xfrm>
          <a:custGeom>
            <a:avLst/>
            <a:gdLst>
              <a:gd name="connsiteX0" fmla="*/ 332635 w 4501152"/>
              <a:gd name="connsiteY0" fmla="*/ 0 h 6172200"/>
              <a:gd name="connsiteX1" fmla="*/ 4168517 w 4501152"/>
              <a:gd name="connsiteY1" fmla="*/ 0 h 6172200"/>
              <a:gd name="connsiteX2" fmla="*/ 4501152 w 4501152"/>
              <a:gd name="connsiteY2" fmla="*/ 331423 h 6172200"/>
              <a:gd name="connsiteX3" fmla="*/ 4501152 w 4501152"/>
              <a:gd name="connsiteY3" fmla="*/ 5840778 h 6172200"/>
              <a:gd name="connsiteX4" fmla="*/ 4168517 w 4501152"/>
              <a:gd name="connsiteY4" fmla="*/ 6172200 h 6172200"/>
              <a:gd name="connsiteX5" fmla="*/ 332635 w 4501152"/>
              <a:gd name="connsiteY5" fmla="*/ 6172200 h 6172200"/>
              <a:gd name="connsiteX6" fmla="*/ 0 w 4501152"/>
              <a:gd name="connsiteY6" fmla="*/ 5840778 h 6172200"/>
              <a:gd name="connsiteX7" fmla="*/ 0 w 4501152"/>
              <a:gd name="connsiteY7" fmla="*/ 331423 h 6172200"/>
              <a:gd name="connsiteX8" fmla="*/ 332635 w 4501152"/>
              <a:gd name="connsiteY8" fmla="*/ 0 h 617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01152" h="6172200">
                <a:moveTo>
                  <a:pt x="332635" y="0"/>
                </a:moveTo>
                <a:lnTo>
                  <a:pt x="4168517" y="0"/>
                </a:lnTo>
                <a:cubicBezTo>
                  <a:pt x="4352226" y="0"/>
                  <a:pt x="4501152" y="148383"/>
                  <a:pt x="4501152" y="331423"/>
                </a:cubicBezTo>
                <a:lnTo>
                  <a:pt x="4501152" y="5840778"/>
                </a:lnTo>
                <a:cubicBezTo>
                  <a:pt x="4501152" y="6023817"/>
                  <a:pt x="4352226" y="6172200"/>
                  <a:pt x="4168517" y="6172200"/>
                </a:cubicBezTo>
                <a:lnTo>
                  <a:pt x="332635" y="6172200"/>
                </a:lnTo>
                <a:cubicBezTo>
                  <a:pt x="148926" y="6172200"/>
                  <a:pt x="0" y="6023817"/>
                  <a:pt x="0" y="5840778"/>
                </a:cubicBezTo>
                <a:lnTo>
                  <a:pt x="0" y="331423"/>
                </a:lnTo>
                <a:cubicBezTo>
                  <a:pt x="0" y="148383"/>
                  <a:pt x="148926" y="0"/>
                  <a:pt x="332635" y="0"/>
                </a:cubicBezTo>
                <a:close/>
              </a:path>
            </a:pathLst>
          </a:custGeom>
          <a:blipFill>
            <a:blip r:embed="rId2"/>
            <a:stretch>
              <a:fillRect/>
            </a:stretch>
          </a:blipFill>
        </p:spPr>
        <p:txBody>
          <a:bodyPr wrap="square">
            <a:noAutofit/>
          </a:bodyPr>
          <a:lstStyle/>
          <a:p>
            <a:endParaRPr lang="en-US" dirty="0"/>
          </a:p>
        </p:txBody>
      </p:sp>
      <p:sp>
        <p:nvSpPr>
          <p:cNvPr id="8" name="Content Placeholder 7">
            <a:extLst>
              <a:ext uri="{FF2B5EF4-FFF2-40B4-BE49-F238E27FC236}">
                <a16:creationId xmlns:a16="http://schemas.microsoft.com/office/drawing/2014/main" id="{818B74D6-CD72-B859-C229-60DB988B25E3}"/>
              </a:ext>
            </a:extLst>
          </p:cNvPr>
          <p:cNvSpPr>
            <a:spLocks noGrp="1"/>
          </p:cNvSpPr>
          <p:nvPr>
            <p:ph sz="quarter" idx="14"/>
          </p:nvPr>
        </p:nvSpPr>
        <p:spPr>
          <a:xfrm>
            <a:off x="5550408" y="1828800"/>
            <a:ext cx="6035040" cy="44897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lvl1pPr>
              <a:defRPr>
                <a:solidFill>
                  <a:schemeClr val="tx1"/>
                </a:solidFill>
                <a:effectLst/>
              </a:defRPr>
            </a:lvl1pPr>
          </a:lstStyle>
          <a:p>
            <a:fld id="{4242880F-92D7-4796-B72D-6CF83054BAF5}" type="datetime1">
              <a:rPr lang="en-US" smtClean="0"/>
              <a:t>11/8/2025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367358981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Content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29768" y="548640"/>
            <a:ext cx="6135624" cy="1143000"/>
          </a:xfrm>
        </p:spPr>
        <p:txBody>
          <a:bodyPr anchor="b"/>
          <a:lstStyle/>
          <a:p>
            <a:r>
              <a:rPr lang="en-US"/>
              <a:t>Click to edit Master title style</a:t>
            </a:r>
          </a:p>
        </p:txBody>
      </p:sp>
      <p:sp>
        <p:nvSpPr>
          <p:cNvPr id="8" name="Content Placeholder 7">
            <a:extLst>
              <a:ext uri="{FF2B5EF4-FFF2-40B4-BE49-F238E27FC236}">
                <a16:creationId xmlns:a16="http://schemas.microsoft.com/office/drawing/2014/main" id="{07755DB3-9272-8E5E-039F-AC14A2C07898}"/>
              </a:ext>
            </a:extLst>
          </p:cNvPr>
          <p:cNvSpPr>
            <a:spLocks noGrp="1"/>
          </p:cNvSpPr>
          <p:nvPr>
            <p:ph sz="quarter" idx="14"/>
          </p:nvPr>
        </p:nvSpPr>
        <p:spPr>
          <a:xfrm>
            <a:off x="429768" y="1828800"/>
            <a:ext cx="6135624" cy="4489704"/>
          </a:xfrm>
        </p:spPr>
        <p:txBody>
          <a:bodyPr/>
          <a:lstStyle>
            <a:lvl1pPr marL="0" indent="0">
              <a:buNone/>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87523749-65BA-43BD-B2BF-FF5A4C96AE14}" type="datetime1">
              <a:rPr lang="en-US" smtClean="0"/>
              <a:t>11/8/2025</a:t>
            </a:fld>
            <a:endParaRPr lang="en-US" dirty="0"/>
          </a:p>
        </p:txBody>
      </p:sp>
      <p:sp>
        <p:nvSpPr>
          <p:cNvPr id="4" name="Picture Placeholder 3">
            <a:extLst>
              <a:ext uri="{FF2B5EF4-FFF2-40B4-BE49-F238E27FC236}">
                <a16:creationId xmlns:a16="http://schemas.microsoft.com/office/drawing/2014/main" id="{7F11DC52-D1FD-A255-1A04-7A15A9DE3C8F}"/>
              </a:ext>
            </a:extLst>
          </p:cNvPr>
          <p:cNvSpPr>
            <a:spLocks noGrp="1"/>
          </p:cNvSpPr>
          <p:nvPr>
            <p:ph type="pic" sz="quarter" idx="13"/>
          </p:nvPr>
        </p:nvSpPr>
        <p:spPr>
          <a:xfrm>
            <a:off x="7353304" y="352327"/>
            <a:ext cx="4495799" cy="6172200"/>
          </a:xfrm>
          <a:custGeom>
            <a:avLst/>
            <a:gdLst>
              <a:gd name="connsiteX0" fmla="*/ 293171 w 4495799"/>
              <a:gd name="connsiteY0" fmla="*/ 0 h 6172200"/>
              <a:gd name="connsiteX1" fmla="*/ 4202628 w 4495799"/>
              <a:gd name="connsiteY1" fmla="*/ 0 h 6172200"/>
              <a:gd name="connsiteX2" fmla="*/ 4495799 w 4495799"/>
              <a:gd name="connsiteY2" fmla="*/ 293171 h 6172200"/>
              <a:gd name="connsiteX3" fmla="*/ 4495799 w 4495799"/>
              <a:gd name="connsiteY3" fmla="*/ 5879029 h 6172200"/>
              <a:gd name="connsiteX4" fmla="*/ 4202628 w 4495799"/>
              <a:gd name="connsiteY4" fmla="*/ 6172200 h 6172200"/>
              <a:gd name="connsiteX5" fmla="*/ 293171 w 4495799"/>
              <a:gd name="connsiteY5" fmla="*/ 6172200 h 6172200"/>
              <a:gd name="connsiteX6" fmla="*/ 0 w 4495799"/>
              <a:gd name="connsiteY6" fmla="*/ 5879029 h 6172200"/>
              <a:gd name="connsiteX7" fmla="*/ 0 w 4495799"/>
              <a:gd name="connsiteY7" fmla="*/ 293171 h 6172200"/>
              <a:gd name="connsiteX8" fmla="*/ 293171 w 4495799"/>
              <a:gd name="connsiteY8" fmla="*/ 0 h 617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95799" h="6172200">
                <a:moveTo>
                  <a:pt x="293171" y="0"/>
                </a:moveTo>
                <a:lnTo>
                  <a:pt x="4202628" y="0"/>
                </a:lnTo>
                <a:cubicBezTo>
                  <a:pt x="4364542" y="0"/>
                  <a:pt x="4495799" y="131257"/>
                  <a:pt x="4495799" y="293171"/>
                </a:cubicBezTo>
                <a:lnTo>
                  <a:pt x="4495799" y="5879029"/>
                </a:lnTo>
                <a:cubicBezTo>
                  <a:pt x="4495799" y="6040943"/>
                  <a:pt x="4364542" y="6172200"/>
                  <a:pt x="4202628" y="6172200"/>
                </a:cubicBezTo>
                <a:lnTo>
                  <a:pt x="293171" y="6172200"/>
                </a:lnTo>
                <a:cubicBezTo>
                  <a:pt x="131257" y="6172200"/>
                  <a:pt x="0" y="6040943"/>
                  <a:pt x="0" y="5879029"/>
                </a:cubicBezTo>
                <a:lnTo>
                  <a:pt x="0" y="293171"/>
                </a:lnTo>
                <a:cubicBezTo>
                  <a:pt x="0" y="131257"/>
                  <a:pt x="131257" y="0"/>
                  <a:pt x="293171" y="0"/>
                </a:cubicBezTo>
                <a:close/>
              </a:path>
            </a:pathLst>
          </a:custGeom>
          <a:blipFill>
            <a:blip r:embed="rId2"/>
            <a:stretch>
              <a:fillRect/>
            </a:stretch>
          </a:blipFill>
        </p:spPr>
        <p:txBody>
          <a:bodyPr wrap="square">
            <a:noAutofit/>
          </a:bodyPr>
          <a:lstStyle/>
          <a:p>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lvl1pPr>
              <a:defRPr>
                <a:solidFill>
                  <a:schemeClr val="tx1"/>
                </a:solidFill>
                <a:effectLst/>
              </a:defRPr>
            </a:lvl1p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lvl1pPr>
              <a:defRPr>
                <a:solidFill>
                  <a:schemeClr val="tx1"/>
                </a:solidFill>
                <a:effectLst/>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334021630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Content Photo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820076" y="320040"/>
            <a:ext cx="6766560" cy="932688"/>
          </a:xfrm>
        </p:spPr>
        <p:txBody>
          <a:bodyPr anchor="b"/>
          <a:lstStyle/>
          <a:p>
            <a:r>
              <a:rPr lang="en-US"/>
              <a:t>Click to edit Master title style</a:t>
            </a:r>
          </a:p>
        </p:txBody>
      </p:sp>
      <p:sp>
        <p:nvSpPr>
          <p:cNvPr id="4" name="Picture Placeholder 3">
            <a:extLst>
              <a:ext uri="{FF2B5EF4-FFF2-40B4-BE49-F238E27FC236}">
                <a16:creationId xmlns:a16="http://schemas.microsoft.com/office/drawing/2014/main" id="{9539F8C7-DD74-7177-C2DA-02533B6576FD}"/>
              </a:ext>
            </a:extLst>
          </p:cNvPr>
          <p:cNvSpPr>
            <a:spLocks noGrp="1"/>
          </p:cNvSpPr>
          <p:nvPr>
            <p:ph type="pic" sz="quarter" idx="13"/>
          </p:nvPr>
        </p:nvSpPr>
        <p:spPr>
          <a:xfrm>
            <a:off x="339373" y="344424"/>
            <a:ext cx="3808553" cy="6172200"/>
          </a:xfrm>
          <a:custGeom>
            <a:avLst/>
            <a:gdLst>
              <a:gd name="connsiteX0" fmla="*/ 292116 w 3808553"/>
              <a:gd name="connsiteY0" fmla="*/ 0 h 6172200"/>
              <a:gd name="connsiteX1" fmla="*/ 3516437 w 3808553"/>
              <a:gd name="connsiteY1" fmla="*/ 0 h 6172200"/>
              <a:gd name="connsiteX2" fmla="*/ 3808553 w 3808553"/>
              <a:gd name="connsiteY2" fmla="*/ 292116 h 6172200"/>
              <a:gd name="connsiteX3" fmla="*/ 3808553 w 3808553"/>
              <a:gd name="connsiteY3" fmla="*/ 5880084 h 6172200"/>
              <a:gd name="connsiteX4" fmla="*/ 3516437 w 3808553"/>
              <a:gd name="connsiteY4" fmla="*/ 6172200 h 6172200"/>
              <a:gd name="connsiteX5" fmla="*/ 292116 w 3808553"/>
              <a:gd name="connsiteY5" fmla="*/ 6172200 h 6172200"/>
              <a:gd name="connsiteX6" fmla="*/ 0 w 3808553"/>
              <a:gd name="connsiteY6" fmla="*/ 5880084 h 6172200"/>
              <a:gd name="connsiteX7" fmla="*/ 0 w 3808553"/>
              <a:gd name="connsiteY7" fmla="*/ 292116 h 6172200"/>
              <a:gd name="connsiteX8" fmla="*/ 292116 w 3808553"/>
              <a:gd name="connsiteY8" fmla="*/ 0 h 617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08553" h="6172200">
                <a:moveTo>
                  <a:pt x="292116" y="0"/>
                </a:moveTo>
                <a:lnTo>
                  <a:pt x="3516437" y="0"/>
                </a:lnTo>
                <a:cubicBezTo>
                  <a:pt x="3677768" y="0"/>
                  <a:pt x="3808553" y="130785"/>
                  <a:pt x="3808553" y="292116"/>
                </a:cubicBezTo>
                <a:lnTo>
                  <a:pt x="3808553" y="5880084"/>
                </a:lnTo>
                <a:cubicBezTo>
                  <a:pt x="3808553" y="6041415"/>
                  <a:pt x="3677768" y="6172200"/>
                  <a:pt x="3516437" y="6172200"/>
                </a:cubicBezTo>
                <a:lnTo>
                  <a:pt x="292116" y="6172200"/>
                </a:lnTo>
                <a:cubicBezTo>
                  <a:pt x="130785" y="6172200"/>
                  <a:pt x="0" y="6041415"/>
                  <a:pt x="0" y="5880084"/>
                </a:cubicBezTo>
                <a:lnTo>
                  <a:pt x="0" y="292116"/>
                </a:lnTo>
                <a:cubicBezTo>
                  <a:pt x="0" y="130785"/>
                  <a:pt x="130785" y="0"/>
                  <a:pt x="292116" y="0"/>
                </a:cubicBezTo>
                <a:close/>
              </a:path>
            </a:pathLst>
          </a:custGeom>
          <a:blipFill>
            <a:blip r:embed="rId2"/>
            <a:stretch>
              <a:fillRect/>
            </a:stretch>
          </a:blipFill>
        </p:spPr>
        <p:txBody>
          <a:bodyPr wrap="square">
            <a:noAutofit/>
          </a:bodyPr>
          <a:lstStyle/>
          <a:p>
            <a:endParaRPr lang="en-US" dirty="0"/>
          </a:p>
        </p:txBody>
      </p:sp>
      <p:sp>
        <p:nvSpPr>
          <p:cNvPr id="8" name="Content Placeholder 7">
            <a:extLst>
              <a:ext uri="{FF2B5EF4-FFF2-40B4-BE49-F238E27FC236}">
                <a16:creationId xmlns:a16="http://schemas.microsoft.com/office/drawing/2014/main" id="{818B74D6-CD72-B859-C229-60DB988B25E3}"/>
              </a:ext>
            </a:extLst>
          </p:cNvPr>
          <p:cNvSpPr>
            <a:spLocks noGrp="1"/>
          </p:cNvSpPr>
          <p:nvPr>
            <p:ph sz="quarter" idx="14"/>
          </p:nvPr>
        </p:nvSpPr>
        <p:spPr>
          <a:xfrm>
            <a:off x="4820076" y="1380744"/>
            <a:ext cx="6766560" cy="49834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lvl1pPr>
              <a:defRPr>
                <a:solidFill>
                  <a:schemeClr val="tx1"/>
                </a:solidFill>
                <a:effectLst/>
              </a:defRPr>
            </a:lvl1pPr>
          </a:lstStyle>
          <a:p>
            <a:fld id="{D561C12A-E1D5-4BE9-85D9-F221F70F4931}" type="datetime1">
              <a:rPr lang="en-US" smtClean="0"/>
              <a:t>11/8/2025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309102883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Content Photo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29768" y="320040"/>
            <a:ext cx="6858000" cy="932688"/>
          </a:xfrm>
        </p:spPr>
        <p:txBody>
          <a:bodyPr anchor="b"/>
          <a:lstStyle/>
          <a:p>
            <a:r>
              <a:rPr lang="en-US"/>
              <a:t>Click to edit Master title style</a:t>
            </a:r>
          </a:p>
        </p:txBody>
      </p:sp>
      <p:sp>
        <p:nvSpPr>
          <p:cNvPr id="8" name="Content Placeholder 7">
            <a:extLst>
              <a:ext uri="{FF2B5EF4-FFF2-40B4-BE49-F238E27FC236}">
                <a16:creationId xmlns:a16="http://schemas.microsoft.com/office/drawing/2014/main" id="{07755DB3-9272-8E5E-039F-AC14A2C07898}"/>
              </a:ext>
            </a:extLst>
          </p:cNvPr>
          <p:cNvSpPr>
            <a:spLocks noGrp="1"/>
          </p:cNvSpPr>
          <p:nvPr>
            <p:ph sz="quarter" idx="14"/>
          </p:nvPr>
        </p:nvSpPr>
        <p:spPr>
          <a:xfrm>
            <a:off x="429768" y="1380744"/>
            <a:ext cx="6858000" cy="49834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07BBDBE6-5750-4902-BDAA-20F546DD8AD7}" type="datetime1">
              <a:rPr lang="en-US" smtClean="0"/>
              <a:t>11/8/2025</a:t>
            </a:fld>
            <a:endParaRPr lang="en-US" dirty="0"/>
          </a:p>
        </p:txBody>
      </p:sp>
      <p:sp>
        <p:nvSpPr>
          <p:cNvPr id="4" name="Picture Placeholder 3">
            <a:extLst>
              <a:ext uri="{FF2B5EF4-FFF2-40B4-BE49-F238E27FC236}">
                <a16:creationId xmlns:a16="http://schemas.microsoft.com/office/drawing/2014/main" id="{26FEEE5C-15B3-8386-23D3-B6B236C668F2}"/>
              </a:ext>
            </a:extLst>
          </p:cNvPr>
          <p:cNvSpPr>
            <a:spLocks noGrp="1"/>
          </p:cNvSpPr>
          <p:nvPr>
            <p:ph type="pic" sz="quarter" idx="13"/>
          </p:nvPr>
        </p:nvSpPr>
        <p:spPr>
          <a:xfrm>
            <a:off x="8046768" y="344424"/>
            <a:ext cx="3808553" cy="6172200"/>
          </a:xfrm>
          <a:custGeom>
            <a:avLst/>
            <a:gdLst>
              <a:gd name="connsiteX0" fmla="*/ 292116 w 3808553"/>
              <a:gd name="connsiteY0" fmla="*/ 0 h 6172200"/>
              <a:gd name="connsiteX1" fmla="*/ 3516437 w 3808553"/>
              <a:gd name="connsiteY1" fmla="*/ 0 h 6172200"/>
              <a:gd name="connsiteX2" fmla="*/ 3808553 w 3808553"/>
              <a:gd name="connsiteY2" fmla="*/ 292116 h 6172200"/>
              <a:gd name="connsiteX3" fmla="*/ 3808553 w 3808553"/>
              <a:gd name="connsiteY3" fmla="*/ 5880084 h 6172200"/>
              <a:gd name="connsiteX4" fmla="*/ 3516437 w 3808553"/>
              <a:gd name="connsiteY4" fmla="*/ 6172200 h 6172200"/>
              <a:gd name="connsiteX5" fmla="*/ 292116 w 3808553"/>
              <a:gd name="connsiteY5" fmla="*/ 6172200 h 6172200"/>
              <a:gd name="connsiteX6" fmla="*/ 0 w 3808553"/>
              <a:gd name="connsiteY6" fmla="*/ 5880084 h 6172200"/>
              <a:gd name="connsiteX7" fmla="*/ 0 w 3808553"/>
              <a:gd name="connsiteY7" fmla="*/ 292116 h 6172200"/>
              <a:gd name="connsiteX8" fmla="*/ 292116 w 3808553"/>
              <a:gd name="connsiteY8" fmla="*/ 0 h 617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08553" h="6172200">
                <a:moveTo>
                  <a:pt x="292116" y="0"/>
                </a:moveTo>
                <a:lnTo>
                  <a:pt x="3516437" y="0"/>
                </a:lnTo>
                <a:cubicBezTo>
                  <a:pt x="3677768" y="0"/>
                  <a:pt x="3808553" y="130785"/>
                  <a:pt x="3808553" y="292116"/>
                </a:cubicBezTo>
                <a:lnTo>
                  <a:pt x="3808553" y="5880084"/>
                </a:lnTo>
                <a:cubicBezTo>
                  <a:pt x="3808553" y="6041415"/>
                  <a:pt x="3677768" y="6172200"/>
                  <a:pt x="3516437" y="6172200"/>
                </a:cubicBezTo>
                <a:lnTo>
                  <a:pt x="292116" y="6172200"/>
                </a:lnTo>
                <a:cubicBezTo>
                  <a:pt x="130785" y="6172200"/>
                  <a:pt x="0" y="6041415"/>
                  <a:pt x="0" y="5880084"/>
                </a:cubicBezTo>
                <a:lnTo>
                  <a:pt x="0" y="292116"/>
                </a:lnTo>
                <a:cubicBezTo>
                  <a:pt x="0" y="130785"/>
                  <a:pt x="130785" y="0"/>
                  <a:pt x="292116" y="0"/>
                </a:cubicBezTo>
                <a:close/>
              </a:path>
            </a:pathLst>
          </a:custGeom>
          <a:blipFill>
            <a:blip r:embed="rId2"/>
            <a:stretch>
              <a:fillRect/>
            </a:stretch>
          </a:blipFill>
        </p:spPr>
        <p:txBody>
          <a:bodyPr wrap="square">
            <a:noAutofit/>
          </a:bodyPr>
          <a:lstStyle/>
          <a:p>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lvl1pPr>
              <a:defRPr>
                <a:solidFill>
                  <a:schemeClr val="tx1"/>
                </a:solidFill>
                <a:effectLst/>
              </a:defRPr>
            </a:lvl1p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lvl1pPr>
              <a:defRPr>
                <a:solidFill>
                  <a:schemeClr val="tx1"/>
                </a:solidFill>
                <a:effectLst/>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168885748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Content Photo 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7196328" y="601755"/>
            <a:ext cx="4389120" cy="1527048"/>
          </a:xfrm>
        </p:spPr>
        <p:txBody>
          <a:bodyPr anchor="b"/>
          <a:lstStyle/>
          <a:p>
            <a:r>
              <a:rPr lang="en-US"/>
              <a:t>Click to edit Master title style</a:t>
            </a:r>
          </a:p>
        </p:txBody>
      </p:sp>
      <p:sp>
        <p:nvSpPr>
          <p:cNvPr id="4" name="Picture Placeholder 3">
            <a:extLst>
              <a:ext uri="{FF2B5EF4-FFF2-40B4-BE49-F238E27FC236}">
                <a16:creationId xmlns:a16="http://schemas.microsoft.com/office/drawing/2014/main" id="{EB281557-D8C5-3666-A17C-BD66A5F9C048}"/>
              </a:ext>
            </a:extLst>
          </p:cNvPr>
          <p:cNvSpPr>
            <a:spLocks noGrp="1"/>
          </p:cNvSpPr>
          <p:nvPr>
            <p:ph type="pic" sz="quarter" idx="13"/>
          </p:nvPr>
        </p:nvSpPr>
        <p:spPr>
          <a:xfrm>
            <a:off x="341522" y="342902"/>
            <a:ext cx="6249778" cy="6172343"/>
          </a:xfrm>
          <a:custGeom>
            <a:avLst/>
            <a:gdLst>
              <a:gd name="connsiteX0" fmla="*/ 258473 w 6249778"/>
              <a:gd name="connsiteY0" fmla="*/ 0 h 6172343"/>
              <a:gd name="connsiteX1" fmla="*/ 5991306 w 6249778"/>
              <a:gd name="connsiteY1" fmla="*/ 0 h 6172343"/>
              <a:gd name="connsiteX2" fmla="*/ 6249778 w 6249778"/>
              <a:gd name="connsiteY2" fmla="*/ 257942 h 6172343"/>
              <a:gd name="connsiteX3" fmla="*/ 6249778 w 6249778"/>
              <a:gd name="connsiteY3" fmla="*/ 5914401 h 6172343"/>
              <a:gd name="connsiteX4" fmla="*/ 5991306 w 6249778"/>
              <a:gd name="connsiteY4" fmla="*/ 6172343 h 6172343"/>
              <a:gd name="connsiteX5" fmla="*/ 258473 w 6249778"/>
              <a:gd name="connsiteY5" fmla="*/ 6172343 h 6172343"/>
              <a:gd name="connsiteX6" fmla="*/ 0 w 6249778"/>
              <a:gd name="connsiteY6" fmla="*/ 5914401 h 6172343"/>
              <a:gd name="connsiteX7" fmla="*/ 0 w 6249778"/>
              <a:gd name="connsiteY7" fmla="*/ 257942 h 6172343"/>
              <a:gd name="connsiteX8" fmla="*/ 258473 w 6249778"/>
              <a:gd name="connsiteY8" fmla="*/ 0 h 6172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49778" h="6172343">
                <a:moveTo>
                  <a:pt x="258473" y="0"/>
                </a:moveTo>
                <a:lnTo>
                  <a:pt x="5991306" y="0"/>
                </a:lnTo>
                <a:cubicBezTo>
                  <a:pt x="6134057" y="0"/>
                  <a:pt x="6249778" y="115484"/>
                  <a:pt x="6249778" y="257942"/>
                </a:cubicBezTo>
                <a:lnTo>
                  <a:pt x="6249778" y="5914401"/>
                </a:lnTo>
                <a:cubicBezTo>
                  <a:pt x="6249778" y="6056859"/>
                  <a:pt x="6134057" y="6172343"/>
                  <a:pt x="5991306" y="6172343"/>
                </a:cubicBezTo>
                <a:lnTo>
                  <a:pt x="258473" y="6172343"/>
                </a:lnTo>
                <a:cubicBezTo>
                  <a:pt x="115722" y="6172343"/>
                  <a:pt x="0" y="6056859"/>
                  <a:pt x="0" y="5914401"/>
                </a:cubicBezTo>
                <a:lnTo>
                  <a:pt x="0" y="257942"/>
                </a:lnTo>
                <a:cubicBezTo>
                  <a:pt x="0" y="115484"/>
                  <a:pt x="115722" y="0"/>
                  <a:pt x="258473" y="0"/>
                </a:cubicBezTo>
                <a:close/>
              </a:path>
            </a:pathLst>
          </a:custGeom>
          <a:blipFill>
            <a:blip r:embed="rId2"/>
            <a:stretch>
              <a:fillRect/>
            </a:stretch>
          </a:blipFill>
        </p:spPr>
        <p:txBody>
          <a:bodyPr wrap="square">
            <a:noAutofit/>
          </a:bodyPr>
          <a:lstStyle/>
          <a:p>
            <a:endParaRPr lang="en-US" dirty="0"/>
          </a:p>
        </p:txBody>
      </p:sp>
      <p:sp>
        <p:nvSpPr>
          <p:cNvPr id="8" name="Content Placeholder 7">
            <a:extLst>
              <a:ext uri="{FF2B5EF4-FFF2-40B4-BE49-F238E27FC236}">
                <a16:creationId xmlns:a16="http://schemas.microsoft.com/office/drawing/2014/main" id="{7FF0220E-48F8-B4D9-19DE-7B457C3C221C}"/>
              </a:ext>
            </a:extLst>
          </p:cNvPr>
          <p:cNvSpPr>
            <a:spLocks noGrp="1"/>
          </p:cNvSpPr>
          <p:nvPr>
            <p:ph sz="quarter" idx="14"/>
          </p:nvPr>
        </p:nvSpPr>
        <p:spPr>
          <a:xfrm>
            <a:off x="7196328" y="2276856"/>
            <a:ext cx="4389120" cy="40416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lvl1pPr>
              <a:defRPr>
                <a:solidFill>
                  <a:schemeClr val="tx1"/>
                </a:solidFill>
                <a:effectLst/>
              </a:defRPr>
            </a:lvl1pPr>
          </a:lstStyle>
          <a:p>
            <a:fld id="{701C4331-C33F-4DC1-AB74-C520A718CE2B}" type="datetime1">
              <a:rPr lang="en-US" smtClean="0"/>
              <a:t>11/8/2025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341998469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Content Photo 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29768" y="603504"/>
            <a:ext cx="4480560" cy="1527048"/>
          </a:xfrm>
        </p:spPr>
        <p:txBody>
          <a:bodyPr anchor="b"/>
          <a:lstStyle/>
          <a:p>
            <a:r>
              <a:rPr lang="en-US"/>
              <a:t>Click to edit Master title style</a:t>
            </a:r>
          </a:p>
        </p:txBody>
      </p:sp>
      <p:sp>
        <p:nvSpPr>
          <p:cNvPr id="8" name="Content Placeholder 7">
            <a:extLst>
              <a:ext uri="{FF2B5EF4-FFF2-40B4-BE49-F238E27FC236}">
                <a16:creationId xmlns:a16="http://schemas.microsoft.com/office/drawing/2014/main" id="{747AED59-1A26-9C13-8482-7857E7DEFE52}"/>
              </a:ext>
            </a:extLst>
          </p:cNvPr>
          <p:cNvSpPr>
            <a:spLocks noGrp="1"/>
          </p:cNvSpPr>
          <p:nvPr>
            <p:ph sz="quarter" idx="14"/>
          </p:nvPr>
        </p:nvSpPr>
        <p:spPr>
          <a:xfrm>
            <a:off x="429767" y="2276856"/>
            <a:ext cx="4480560" cy="40416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191A4764-83A9-4A81-9507-BED109D81520}" type="datetime1">
              <a:rPr lang="en-US" smtClean="0"/>
              <a:t>11/8/2025</a:t>
            </a:fld>
            <a:endParaRPr lang="en-US" dirty="0"/>
          </a:p>
        </p:txBody>
      </p:sp>
      <p:sp>
        <p:nvSpPr>
          <p:cNvPr id="4" name="Picture Placeholder 3">
            <a:extLst>
              <a:ext uri="{FF2B5EF4-FFF2-40B4-BE49-F238E27FC236}">
                <a16:creationId xmlns:a16="http://schemas.microsoft.com/office/drawing/2014/main" id="{00846273-A5CB-BDCB-C625-903F863EC307}"/>
              </a:ext>
            </a:extLst>
          </p:cNvPr>
          <p:cNvSpPr>
            <a:spLocks noGrp="1"/>
          </p:cNvSpPr>
          <p:nvPr>
            <p:ph type="pic" sz="quarter" idx="13"/>
          </p:nvPr>
        </p:nvSpPr>
        <p:spPr>
          <a:xfrm>
            <a:off x="5737594" y="342900"/>
            <a:ext cx="6111507" cy="6172338"/>
          </a:xfrm>
          <a:custGeom>
            <a:avLst/>
            <a:gdLst>
              <a:gd name="connsiteX0" fmla="*/ 269395 w 6111507"/>
              <a:gd name="connsiteY0" fmla="*/ 0 h 6172338"/>
              <a:gd name="connsiteX1" fmla="*/ 5842112 w 6111507"/>
              <a:gd name="connsiteY1" fmla="*/ 0 h 6172338"/>
              <a:gd name="connsiteX2" fmla="*/ 6111507 w 6111507"/>
              <a:gd name="connsiteY2" fmla="*/ 268145 h 6172338"/>
              <a:gd name="connsiteX3" fmla="*/ 6111507 w 6111507"/>
              <a:gd name="connsiteY3" fmla="*/ 5904194 h 6172338"/>
              <a:gd name="connsiteX4" fmla="*/ 5842112 w 6111507"/>
              <a:gd name="connsiteY4" fmla="*/ 6172338 h 6172338"/>
              <a:gd name="connsiteX5" fmla="*/ 269395 w 6111507"/>
              <a:gd name="connsiteY5" fmla="*/ 6172338 h 6172338"/>
              <a:gd name="connsiteX6" fmla="*/ 0 w 6111507"/>
              <a:gd name="connsiteY6" fmla="*/ 5904194 h 6172338"/>
              <a:gd name="connsiteX7" fmla="*/ 0 w 6111507"/>
              <a:gd name="connsiteY7" fmla="*/ 268145 h 6172338"/>
              <a:gd name="connsiteX8" fmla="*/ 269395 w 6111507"/>
              <a:gd name="connsiteY8" fmla="*/ 0 h 6172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11507" h="6172338">
                <a:moveTo>
                  <a:pt x="269395" y="0"/>
                </a:moveTo>
                <a:lnTo>
                  <a:pt x="5842112" y="0"/>
                </a:lnTo>
                <a:cubicBezTo>
                  <a:pt x="5990895" y="0"/>
                  <a:pt x="6111507" y="120052"/>
                  <a:pt x="6111507" y="268145"/>
                </a:cubicBezTo>
                <a:lnTo>
                  <a:pt x="6111507" y="5904194"/>
                </a:lnTo>
                <a:cubicBezTo>
                  <a:pt x="6111507" y="6052286"/>
                  <a:pt x="5990895" y="6172338"/>
                  <a:pt x="5842112" y="6172338"/>
                </a:cubicBezTo>
                <a:lnTo>
                  <a:pt x="269395" y="6172338"/>
                </a:lnTo>
                <a:cubicBezTo>
                  <a:pt x="120612" y="6172338"/>
                  <a:pt x="0" y="6052286"/>
                  <a:pt x="0" y="5904194"/>
                </a:cubicBezTo>
                <a:lnTo>
                  <a:pt x="0" y="268145"/>
                </a:lnTo>
                <a:cubicBezTo>
                  <a:pt x="0" y="120052"/>
                  <a:pt x="120612" y="0"/>
                  <a:pt x="269395" y="0"/>
                </a:cubicBezTo>
                <a:close/>
              </a:path>
            </a:pathLst>
          </a:custGeom>
          <a:blipFill>
            <a:blip r:embed="rId2"/>
            <a:stretch>
              <a:fillRect/>
            </a:stretch>
          </a:blipFill>
        </p:spPr>
        <p:txBody>
          <a:bodyPr wrap="square">
            <a:noAutofit/>
          </a:bodyPr>
          <a:lstStyle/>
          <a:p>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lvl1pPr>
              <a:defRPr>
                <a:solidFill>
                  <a:schemeClr val="tx1"/>
                </a:solidFill>
                <a:effectLst/>
              </a:defRPr>
            </a:lvl1p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lvl1pPr>
              <a:defRPr>
                <a:solidFill>
                  <a:schemeClr val="tx1"/>
                </a:solidFill>
                <a:effectLst/>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77931980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Content Photo 7">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7196328" y="320040"/>
            <a:ext cx="4389120" cy="932688"/>
          </a:xfrm>
        </p:spPr>
        <p:txBody>
          <a:bodyPr anchor="b"/>
          <a:lstStyle/>
          <a:p>
            <a:r>
              <a:rPr lang="en-US"/>
              <a:t>Click to edit Master title style</a:t>
            </a:r>
          </a:p>
        </p:txBody>
      </p:sp>
      <p:sp>
        <p:nvSpPr>
          <p:cNvPr id="4" name="Picture Placeholder 3">
            <a:extLst>
              <a:ext uri="{FF2B5EF4-FFF2-40B4-BE49-F238E27FC236}">
                <a16:creationId xmlns:a16="http://schemas.microsoft.com/office/drawing/2014/main" id="{EB281557-D8C5-3666-A17C-BD66A5F9C048}"/>
              </a:ext>
            </a:extLst>
          </p:cNvPr>
          <p:cNvSpPr>
            <a:spLocks noGrp="1"/>
          </p:cNvSpPr>
          <p:nvPr>
            <p:ph type="pic" sz="quarter" idx="13"/>
          </p:nvPr>
        </p:nvSpPr>
        <p:spPr>
          <a:xfrm>
            <a:off x="341522" y="342902"/>
            <a:ext cx="6249778" cy="6172343"/>
          </a:xfrm>
          <a:custGeom>
            <a:avLst/>
            <a:gdLst>
              <a:gd name="connsiteX0" fmla="*/ 258473 w 6249778"/>
              <a:gd name="connsiteY0" fmla="*/ 0 h 6172343"/>
              <a:gd name="connsiteX1" fmla="*/ 5991306 w 6249778"/>
              <a:gd name="connsiteY1" fmla="*/ 0 h 6172343"/>
              <a:gd name="connsiteX2" fmla="*/ 6249778 w 6249778"/>
              <a:gd name="connsiteY2" fmla="*/ 257942 h 6172343"/>
              <a:gd name="connsiteX3" fmla="*/ 6249778 w 6249778"/>
              <a:gd name="connsiteY3" fmla="*/ 5914401 h 6172343"/>
              <a:gd name="connsiteX4" fmla="*/ 5991306 w 6249778"/>
              <a:gd name="connsiteY4" fmla="*/ 6172343 h 6172343"/>
              <a:gd name="connsiteX5" fmla="*/ 258473 w 6249778"/>
              <a:gd name="connsiteY5" fmla="*/ 6172343 h 6172343"/>
              <a:gd name="connsiteX6" fmla="*/ 0 w 6249778"/>
              <a:gd name="connsiteY6" fmla="*/ 5914401 h 6172343"/>
              <a:gd name="connsiteX7" fmla="*/ 0 w 6249778"/>
              <a:gd name="connsiteY7" fmla="*/ 257942 h 6172343"/>
              <a:gd name="connsiteX8" fmla="*/ 258473 w 6249778"/>
              <a:gd name="connsiteY8" fmla="*/ 0 h 6172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49778" h="6172343">
                <a:moveTo>
                  <a:pt x="258473" y="0"/>
                </a:moveTo>
                <a:lnTo>
                  <a:pt x="5991306" y="0"/>
                </a:lnTo>
                <a:cubicBezTo>
                  <a:pt x="6134057" y="0"/>
                  <a:pt x="6249778" y="115484"/>
                  <a:pt x="6249778" y="257942"/>
                </a:cubicBezTo>
                <a:lnTo>
                  <a:pt x="6249778" y="5914401"/>
                </a:lnTo>
                <a:cubicBezTo>
                  <a:pt x="6249778" y="6056859"/>
                  <a:pt x="6134057" y="6172343"/>
                  <a:pt x="5991306" y="6172343"/>
                </a:cubicBezTo>
                <a:lnTo>
                  <a:pt x="258473" y="6172343"/>
                </a:lnTo>
                <a:cubicBezTo>
                  <a:pt x="115722" y="6172343"/>
                  <a:pt x="0" y="6056859"/>
                  <a:pt x="0" y="5914401"/>
                </a:cubicBezTo>
                <a:lnTo>
                  <a:pt x="0" y="257942"/>
                </a:lnTo>
                <a:cubicBezTo>
                  <a:pt x="0" y="115484"/>
                  <a:pt x="115722" y="0"/>
                  <a:pt x="258473" y="0"/>
                </a:cubicBezTo>
                <a:close/>
              </a:path>
            </a:pathLst>
          </a:custGeom>
          <a:blipFill>
            <a:blip r:embed="rId2"/>
            <a:stretch>
              <a:fillRect/>
            </a:stretch>
          </a:blipFill>
        </p:spPr>
        <p:txBody>
          <a:bodyPr wrap="square">
            <a:noAutofit/>
          </a:bodyPr>
          <a:lstStyle/>
          <a:p>
            <a:endParaRPr lang="en-US" dirty="0"/>
          </a:p>
        </p:txBody>
      </p:sp>
      <p:sp>
        <p:nvSpPr>
          <p:cNvPr id="8" name="Content Placeholder 7">
            <a:extLst>
              <a:ext uri="{FF2B5EF4-FFF2-40B4-BE49-F238E27FC236}">
                <a16:creationId xmlns:a16="http://schemas.microsoft.com/office/drawing/2014/main" id="{7FF0220E-48F8-B4D9-19DE-7B457C3C221C}"/>
              </a:ext>
            </a:extLst>
          </p:cNvPr>
          <p:cNvSpPr>
            <a:spLocks noGrp="1"/>
          </p:cNvSpPr>
          <p:nvPr>
            <p:ph sz="quarter" idx="14"/>
          </p:nvPr>
        </p:nvSpPr>
        <p:spPr>
          <a:xfrm>
            <a:off x="7196328" y="1380744"/>
            <a:ext cx="4389120" cy="49834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lvl1pPr>
              <a:defRPr>
                <a:solidFill>
                  <a:schemeClr val="tx1"/>
                </a:solidFill>
                <a:effectLst/>
              </a:defRPr>
            </a:lvl1pPr>
          </a:lstStyle>
          <a:p>
            <a:fld id="{49B2C6C9-D30C-4946-92A4-454A5FC69685}" type="datetime1">
              <a:rPr lang="en-US" smtClean="0"/>
              <a:t>11/8/2025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331691809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Content Photo 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29767" y="320040"/>
            <a:ext cx="4573413" cy="932688"/>
          </a:xfrm>
        </p:spPr>
        <p:txBody>
          <a:bodyPr anchor="b"/>
          <a:lstStyle/>
          <a:p>
            <a:r>
              <a:rPr lang="en-US"/>
              <a:t>Click to edit Master title style</a:t>
            </a:r>
          </a:p>
        </p:txBody>
      </p:sp>
      <p:sp>
        <p:nvSpPr>
          <p:cNvPr id="8" name="Content Placeholder 7">
            <a:extLst>
              <a:ext uri="{FF2B5EF4-FFF2-40B4-BE49-F238E27FC236}">
                <a16:creationId xmlns:a16="http://schemas.microsoft.com/office/drawing/2014/main" id="{747AED59-1A26-9C13-8482-7857E7DEFE52}"/>
              </a:ext>
            </a:extLst>
          </p:cNvPr>
          <p:cNvSpPr>
            <a:spLocks noGrp="1"/>
          </p:cNvSpPr>
          <p:nvPr>
            <p:ph sz="quarter" idx="14"/>
          </p:nvPr>
        </p:nvSpPr>
        <p:spPr>
          <a:xfrm>
            <a:off x="429766" y="1380744"/>
            <a:ext cx="4573413" cy="49834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8D479CC6-BB04-42D6-AB0C-BAA184663D94}" type="datetime1">
              <a:rPr lang="en-US" smtClean="0"/>
              <a:t>11/8/2025</a:t>
            </a:fld>
            <a:endParaRPr lang="en-US" dirty="0"/>
          </a:p>
        </p:txBody>
      </p:sp>
      <p:sp>
        <p:nvSpPr>
          <p:cNvPr id="4" name="Picture Placeholder 3">
            <a:extLst>
              <a:ext uri="{FF2B5EF4-FFF2-40B4-BE49-F238E27FC236}">
                <a16:creationId xmlns:a16="http://schemas.microsoft.com/office/drawing/2014/main" id="{00846273-A5CB-BDCB-C625-903F863EC307}"/>
              </a:ext>
            </a:extLst>
          </p:cNvPr>
          <p:cNvSpPr>
            <a:spLocks noGrp="1"/>
          </p:cNvSpPr>
          <p:nvPr>
            <p:ph type="pic" sz="quarter" idx="13"/>
          </p:nvPr>
        </p:nvSpPr>
        <p:spPr>
          <a:xfrm>
            <a:off x="5737594" y="342900"/>
            <a:ext cx="6111507" cy="6172338"/>
          </a:xfrm>
          <a:custGeom>
            <a:avLst/>
            <a:gdLst>
              <a:gd name="connsiteX0" fmla="*/ 269395 w 6111507"/>
              <a:gd name="connsiteY0" fmla="*/ 0 h 6172338"/>
              <a:gd name="connsiteX1" fmla="*/ 5842112 w 6111507"/>
              <a:gd name="connsiteY1" fmla="*/ 0 h 6172338"/>
              <a:gd name="connsiteX2" fmla="*/ 6111507 w 6111507"/>
              <a:gd name="connsiteY2" fmla="*/ 268145 h 6172338"/>
              <a:gd name="connsiteX3" fmla="*/ 6111507 w 6111507"/>
              <a:gd name="connsiteY3" fmla="*/ 5904194 h 6172338"/>
              <a:gd name="connsiteX4" fmla="*/ 5842112 w 6111507"/>
              <a:gd name="connsiteY4" fmla="*/ 6172338 h 6172338"/>
              <a:gd name="connsiteX5" fmla="*/ 269395 w 6111507"/>
              <a:gd name="connsiteY5" fmla="*/ 6172338 h 6172338"/>
              <a:gd name="connsiteX6" fmla="*/ 0 w 6111507"/>
              <a:gd name="connsiteY6" fmla="*/ 5904194 h 6172338"/>
              <a:gd name="connsiteX7" fmla="*/ 0 w 6111507"/>
              <a:gd name="connsiteY7" fmla="*/ 268145 h 6172338"/>
              <a:gd name="connsiteX8" fmla="*/ 269395 w 6111507"/>
              <a:gd name="connsiteY8" fmla="*/ 0 h 6172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11507" h="6172338">
                <a:moveTo>
                  <a:pt x="269395" y="0"/>
                </a:moveTo>
                <a:lnTo>
                  <a:pt x="5842112" y="0"/>
                </a:lnTo>
                <a:cubicBezTo>
                  <a:pt x="5990895" y="0"/>
                  <a:pt x="6111507" y="120052"/>
                  <a:pt x="6111507" y="268145"/>
                </a:cubicBezTo>
                <a:lnTo>
                  <a:pt x="6111507" y="5904194"/>
                </a:lnTo>
                <a:cubicBezTo>
                  <a:pt x="6111507" y="6052286"/>
                  <a:pt x="5990895" y="6172338"/>
                  <a:pt x="5842112" y="6172338"/>
                </a:cubicBezTo>
                <a:lnTo>
                  <a:pt x="269395" y="6172338"/>
                </a:lnTo>
                <a:cubicBezTo>
                  <a:pt x="120612" y="6172338"/>
                  <a:pt x="0" y="6052286"/>
                  <a:pt x="0" y="5904194"/>
                </a:cubicBezTo>
                <a:lnTo>
                  <a:pt x="0" y="268145"/>
                </a:lnTo>
                <a:cubicBezTo>
                  <a:pt x="0" y="120052"/>
                  <a:pt x="120612" y="0"/>
                  <a:pt x="269395" y="0"/>
                </a:cubicBezTo>
                <a:close/>
              </a:path>
            </a:pathLst>
          </a:custGeom>
          <a:blipFill>
            <a:blip r:embed="rId2"/>
            <a:stretch>
              <a:fillRect/>
            </a:stretch>
          </a:blipFill>
        </p:spPr>
        <p:txBody>
          <a:bodyPr wrap="square">
            <a:noAutofit/>
          </a:bodyPr>
          <a:lstStyle/>
          <a:p>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lvl1pPr>
              <a:defRPr>
                <a:solidFill>
                  <a:schemeClr val="tx1"/>
                </a:solidFill>
                <a:effectLst/>
              </a:defRPr>
            </a:lvl1p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lvl1pPr>
              <a:defRPr>
                <a:solidFill>
                  <a:schemeClr val="tx1"/>
                </a:solidFill>
                <a:effectLst/>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176461743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Content Photo 9">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8321040" y="603504"/>
            <a:ext cx="3401568" cy="1527048"/>
          </a:xfrm>
        </p:spPr>
        <p:txBody>
          <a:bodyPr anchor="b"/>
          <a:lstStyle/>
          <a:p>
            <a:r>
              <a:rPr lang="en-US"/>
              <a:t>Click to edit Master title style</a:t>
            </a:r>
          </a:p>
        </p:txBody>
      </p:sp>
      <p:sp>
        <p:nvSpPr>
          <p:cNvPr id="4" name="Picture Placeholder 3">
            <a:extLst>
              <a:ext uri="{FF2B5EF4-FFF2-40B4-BE49-F238E27FC236}">
                <a16:creationId xmlns:a16="http://schemas.microsoft.com/office/drawing/2014/main" id="{65B0EC94-28E6-D665-7491-10A308B0B426}"/>
              </a:ext>
            </a:extLst>
          </p:cNvPr>
          <p:cNvSpPr>
            <a:spLocks noGrp="1"/>
          </p:cNvSpPr>
          <p:nvPr>
            <p:ph type="pic" sz="quarter" idx="13"/>
          </p:nvPr>
        </p:nvSpPr>
        <p:spPr>
          <a:xfrm>
            <a:off x="342900" y="342901"/>
            <a:ext cx="7391400" cy="6172200"/>
          </a:xfrm>
          <a:custGeom>
            <a:avLst/>
            <a:gdLst>
              <a:gd name="connsiteX0" fmla="*/ 267246 w 7391400"/>
              <a:gd name="connsiteY0" fmla="*/ 0 h 6172200"/>
              <a:gd name="connsiteX1" fmla="*/ 7124155 w 7391400"/>
              <a:gd name="connsiteY1" fmla="*/ 0 h 6172200"/>
              <a:gd name="connsiteX2" fmla="*/ 7391400 w 7391400"/>
              <a:gd name="connsiteY2" fmla="*/ 266886 h 6172200"/>
              <a:gd name="connsiteX3" fmla="*/ 7391400 w 7391400"/>
              <a:gd name="connsiteY3" fmla="*/ 5905314 h 6172200"/>
              <a:gd name="connsiteX4" fmla="*/ 7124155 w 7391400"/>
              <a:gd name="connsiteY4" fmla="*/ 6172200 h 6172200"/>
              <a:gd name="connsiteX5" fmla="*/ 267246 w 7391400"/>
              <a:gd name="connsiteY5" fmla="*/ 6172200 h 6172200"/>
              <a:gd name="connsiteX6" fmla="*/ 0 w 7391400"/>
              <a:gd name="connsiteY6" fmla="*/ 5905314 h 6172200"/>
              <a:gd name="connsiteX7" fmla="*/ 0 w 7391400"/>
              <a:gd name="connsiteY7" fmla="*/ 266886 h 6172200"/>
              <a:gd name="connsiteX8" fmla="*/ 267246 w 7391400"/>
              <a:gd name="connsiteY8" fmla="*/ 0 h 617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391400" h="6172200">
                <a:moveTo>
                  <a:pt x="267246" y="0"/>
                </a:moveTo>
                <a:lnTo>
                  <a:pt x="7124155" y="0"/>
                </a:lnTo>
                <a:cubicBezTo>
                  <a:pt x="7271750" y="0"/>
                  <a:pt x="7391400" y="119489"/>
                  <a:pt x="7391400" y="266886"/>
                </a:cubicBezTo>
                <a:lnTo>
                  <a:pt x="7391400" y="5905314"/>
                </a:lnTo>
                <a:cubicBezTo>
                  <a:pt x="7391400" y="6052711"/>
                  <a:pt x="7271750" y="6172200"/>
                  <a:pt x="7124155" y="6172200"/>
                </a:cubicBezTo>
                <a:lnTo>
                  <a:pt x="267246" y="6172200"/>
                </a:lnTo>
                <a:cubicBezTo>
                  <a:pt x="119650" y="6172200"/>
                  <a:pt x="0" y="6052711"/>
                  <a:pt x="0" y="5905314"/>
                </a:cubicBezTo>
                <a:lnTo>
                  <a:pt x="0" y="266886"/>
                </a:lnTo>
                <a:cubicBezTo>
                  <a:pt x="0" y="119489"/>
                  <a:pt x="119650" y="0"/>
                  <a:pt x="267246" y="0"/>
                </a:cubicBezTo>
                <a:close/>
              </a:path>
            </a:pathLst>
          </a:custGeom>
          <a:blipFill>
            <a:blip r:embed="rId2"/>
            <a:stretch>
              <a:fillRect/>
            </a:stretch>
          </a:blipFill>
        </p:spPr>
        <p:txBody>
          <a:bodyPr wrap="square">
            <a:noAutofit/>
          </a:bodyPr>
          <a:lstStyle/>
          <a:p>
            <a:endParaRPr lang="en-US" dirty="0"/>
          </a:p>
        </p:txBody>
      </p:sp>
      <p:sp>
        <p:nvSpPr>
          <p:cNvPr id="8" name="Content Placeholder 7">
            <a:extLst>
              <a:ext uri="{FF2B5EF4-FFF2-40B4-BE49-F238E27FC236}">
                <a16:creationId xmlns:a16="http://schemas.microsoft.com/office/drawing/2014/main" id="{6E0D00CE-C191-6DE5-9D82-7EFB59BC3739}"/>
              </a:ext>
            </a:extLst>
          </p:cNvPr>
          <p:cNvSpPr>
            <a:spLocks noGrp="1"/>
          </p:cNvSpPr>
          <p:nvPr>
            <p:ph sz="quarter" idx="14"/>
          </p:nvPr>
        </p:nvSpPr>
        <p:spPr>
          <a:xfrm>
            <a:off x="8321040" y="2276856"/>
            <a:ext cx="3401568" cy="4041648"/>
          </a:xfr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lvl1pPr>
              <a:defRPr>
                <a:solidFill>
                  <a:schemeClr val="tx1"/>
                </a:solidFill>
                <a:effectLst/>
              </a:defRPr>
            </a:lvl1pPr>
          </a:lstStyle>
          <a:p>
            <a:fld id="{7B3D66E4-8050-49E4-B8D2-06214BFB7C0A}" type="datetime1">
              <a:rPr lang="en-US" smtClean="0"/>
              <a:t>11/8/2025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393132098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Content Photo 10">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29768" y="603504"/>
            <a:ext cx="3401568" cy="1527048"/>
          </a:xfrm>
        </p:spPr>
        <p:txBody>
          <a:bodyPr anchor="b"/>
          <a:lstStyle/>
          <a:p>
            <a:r>
              <a:rPr lang="en-US"/>
              <a:t>Click to edit Master title style</a:t>
            </a:r>
          </a:p>
        </p:txBody>
      </p:sp>
      <p:sp>
        <p:nvSpPr>
          <p:cNvPr id="4" name="Picture Placeholder 3">
            <a:extLst>
              <a:ext uri="{FF2B5EF4-FFF2-40B4-BE49-F238E27FC236}">
                <a16:creationId xmlns:a16="http://schemas.microsoft.com/office/drawing/2014/main" id="{65B0EC94-28E6-D665-7491-10A308B0B426}"/>
              </a:ext>
            </a:extLst>
          </p:cNvPr>
          <p:cNvSpPr>
            <a:spLocks noGrp="1"/>
          </p:cNvSpPr>
          <p:nvPr>
            <p:ph type="pic" sz="quarter" idx="13"/>
          </p:nvPr>
        </p:nvSpPr>
        <p:spPr>
          <a:xfrm>
            <a:off x="4502843" y="342901"/>
            <a:ext cx="7346257" cy="6172200"/>
          </a:xfrm>
          <a:custGeom>
            <a:avLst/>
            <a:gdLst>
              <a:gd name="connsiteX0" fmla="*/ 267246 w 7391400"/>
              <a:gd name="connsiteY0" fmla="*/ 0 h 6172200"/>
              <a:gd name="connsiteX1" fmla="*/ 7124155 w 7391400"/>
              <a:gd name="connsiteY1" fmla="*/ 0 h 6172200"/>
              <a:gd name="connsiteX2" fmla="*/ 7391400 w 7391400"/>
              <a:gd name="connsiteY2" fmla="*/ 266886 h 6172200"/>
              <a:gd name="connsiteX3" fmla="*/ 7391400 w 7391400"/>
              <a:gd name="connsiteY3" fmla="*/ 5905314 h 6172200"/>
              <a:gd name="connsiteX4" fmla="*/ 7124155 w 7391400"/>
              <a:gd name="connsiteY4" fmla="*/ 6172200 h 6172200"/>
              <a:gd name="connsiteX5" fmla="*/ 267246 w 7391400"/>
              <a:gd name="connsiteY5" fmla="*/ 6172200 h 6172200"/>
              <a:gd name="connsiteX6" fmla="*/ 0 w 7391400"/>
              <a:gd name="connsiteY6" fmla="*/ 5905314 h 6172200"/>
              <a:gd name="connsiteX7" fmla="*/ 0 w 7391400"/>
              <a:gd name="connsiteY7" fmla="*/ 266886 h 6172200"/>
              <a:gd name="connsiteX8" fmla="*/ 267246 w 7391400"/>
              <a:gd name="connsiteY8" fmla="*/ 0 h 617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391400" h="6172200">
                <a:moveTo>
                  <a:pt x="267246" y="0"/>
                </a:moveTo>
                <a:lnTo>
                  <a:pt x="7124155" y="0"/>
                </a:lnTo>
                <a:cubicBezTo>
                  <a:pt x="7271750" y="0"/>
                  <a:pt x="7391400" y="119489"/>
                  <a:pt x="7391400" y="266886"/>
                </a:cubicBezTo>
                <a:lnTo>
                  <a:pt x="7391400" y="5905314"/>
                </a:lnTo>
                <a:cubicBezTo>
                  <a:pt x="7391400" y="6052711"/>
                  <a:pt x="7271750" y="6172200"/>
                  <a:pt x="7124155" y="6172200"/>
                </a:cubicBezTo>
                <a:lnTo>
                  <a:pt x="267246" y="6172200"/>
                </a:lnTo>
                <a:cubicBezTo>
                  <a:pt x="119650" y="6172200"/>
                  <a:pt x="0" y="6052711"/>
                  <a:pt x="0" y="5905314"/>
                </a:cubicBezTo>
                <a:lnTo>
                  <a:pt x="0" y="266886"/>
                </a:lnTo>
                <a:cubicBezTo>
                  <a:pt x="0" y="119489"/>
                  <a:pt x="119650" y="0"/>
                  <a:pt x="267246" y="0"/>
                </a:cubicBezTo>
                <a:close/>
              </a:path>
            </a:pathLst>
          </a:custGeom>
          <a:blipFill>
            <a:blip r:embed="rId2"/>
            <a:stretch>
              <a:fillRect/>
            </a:stretch>
          </a:blipFill>
        </p:spPr>
        <p:txBody>
          <a:bodyPr wrap="square">
            <a:noAutofit/>
          </a:bodyPr>
          <a:lstStyle/>
          <a:p>
            <a:endParaRPr lang="en-US" dirty="0"/>
          </a:p>
        </p:txBody>
      </p:sp>
      <p:sp>
        <p:nvSpPr>
          <p:cNvPr id="8" name="Content Placeholder 7">
            <a:extLst>
              <a:ext uri="{FF2B5EF4-FFF2-40B4-BE49-F238E27FC236}">
                <a16:creationId xmlns:a16="http://schemas.microsoft.com/office/drawing/2014/main" id="{6E0D00CE-C191-6DE5-9D82-7EFB59BC3739}"/>
              </a:ext>
            </a:extLst>
          </p:cNvPr>
          <p:cNvSpPr>
            <a:spLocks noGrp="1"/>
          </p:cNvSpPr>
          <p:nvPr>
            <p:ph sz="quarter" idx="14"/>
          </p:nvPr>
        </p:nvSpPr>
        <p:spPr>
          <a:xfrm>
            <a:off x="429768" y="2276856"/>
            <a:ext cx="3401568" cy="4041648"/>
          </a:xfr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lvl1pPr>
              <a:defRPr>
                <a:solidFill>
                  <a:schemeClr val="tx1"/>
                </a:solidFill>
                <a:effectLst/>
              </a:defRPr>
            </a:lvl1pPr>
          </a:lstStyle>
          <a:p>
            <a:fld id="{EE7AEA2F-0823-4BD6-88F7-6D0D98F52C93}" type="datetime1">
              <a:rPr lang="en-US" smtClean="0"/>
              <a:t>11/8/2025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3435587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3">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429768" y="438912"/>
            <a:ext cx="11494008" cy="4654296"/>
          </a:xfrm>
        </p:spPr>
        <p:txBody>
          <a:bodyPr anchor="t">
            <a:normAutofit/>
          </a:bodyPr>
          <a:lstStyle>
            <a:lvl1pPr algn="l">
              <a:defRPr sz="12500">
                <a:solidFill>
                  <a:schemeClr val="tx2"/>
                </a:solidFill>
              </a:defRPr>
            </a:lvl1pPr>
          </a:lstStyle>
          <a:p>
            <a:r>
              <a:rPr lang="en-US"/>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429768" y="5093208"/>
            <a:ext cx="5669280" cy="1161288"/>
          </a:xfrm>
        </p:spPr>
        <p:txBody>
          <a:bodyPr anchor="b">
            <a:normAutofit/>
          </a:bodyPr>
          <a:lstStyle>
            <a:lvl1pPr marL="0" indent="0" algn="l">
              <a:buNone/>
              <a:defRPr sz="1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lvl1pPr>
              <a:defRPr>
                <a:solidFill>
                  <a:schemeClr val="tx2"/>
                </a:solidFill>
              </a:defRPr>
            </a:lvl1pPr>
          </a:lstStyle>
          <a:p>
            <a:fld id="{B761AAA3-5155-4231-8EEA-4F6426D8887B}" type="datetime1">
              <a:rPr lang="en-US" smtClean="0"/>
              <a:t>11/8/2025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lvl1pPr>
              <a:defRPr>
                <a:solidFill>
                  <a:schemeClr val="tx2"/>
                </a:solidFill>
              </a:defRPr>
            </a:lvl1p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tx2"/>
                </a:solidFill>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164031518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Content Photo 1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8311896" y="1078992"/>
            <a:ext cx="3273552" cy="1947672"/>
          </a:xfrm>
        </p:spPr>
        <p:txBody>
          <a:bodyPr anchor="b"/>
          <a:lstStyle/>
          <a:p>
            <a:r>
              <a:rPr lang="en-US"/>
              <a:t>Click to edit Master title style</a:t>
            </a:r>
          </a:p>
        </p:txBody>
      </p:sp>
      <p:sp>
        <p:nvSpPr>
          <p:cNvPr id="4" name="Picture Placeholder 3">
            <a:extLst>
              <a:ext uri="{FF2B5EF4-FFF2-40B4-BE49-F238E27FC236}">
                <a16:creationId xmlns:a16="http://schemas.microsoft.com/office/drawing/2014/main" id="{65B0EC94-28E6-D665-7491-10A308B0B426}"/>
              </a:ext>
            </a:extLst>
          </p:cNvPr>
          <p:cNvSpPr>
            <a:spLocks noGrp="1"/>
          </p:cNvSpPr>
          <p:nvPr>
            <p:ph type="pic" sz="quarter" idx="13"/>
          </p:nvPr>
        </p:nvSpPr>
        <p:spPr>
          <a:xfrm>
            <a:off x="342900" y="342901"/>
            <a:ext cx="7391400" cy="6172200"/>
          </a:xfrm>
          <a:custGeom>
            <a:avLst/>
            <a:gdLst>
              <a:gd name="connsiteX0" fmla="*/ 267246 w 7391400"/>
              <a:gd name="connsiteY0" fmla="*/ 0 h 6172200"/>
              <a:gd name="connsiteX1" fmla="*/ 7124155 w 7391400"/>
              <a:gd name="connsiteY1" fmla="*/ 0 h 6172200"/>
              <a:gd name="connsiteX2" fmla="*/ 7391400 w 7391400"/>
              <a:gd name="connsiteY2" fmla="*/ 266886 h 6172200"/>
              <a:gd name="connsiteX3" fmla="*/ 7391400 w 7391400"/>
              <a:gd name="connsiteY3" fmla="*/ 5905314 h 6172200"/>
              <a:gd name="connsiteX4" fmla="*/ 7124155 w 7391400"/>
              <a:gd name="connsiteY4" fmla="*/ 6172200 h 6172200"/>
              <a:gd name="connsiteX5" fmla="*/ 267246 w 7391400"/>
              <a:gd name="connsiteY5" fmla="*/ 6172200 h 6172200"/>
              <a:gd name="connsiteX6" fmla="*/ 0 w 7391400"/>
              <a:gd name="connsiteY6" fmla="*/ 5905314 h 6172200"/>
              <a:gd name="connsiteX7" fmla="*/ 0 w 7391400"/>
              <a:gd name="connsiteY7" fmla="*/ 266886 h 6172200"/>
              <a:gd name="connsiteX8" fmla="*/ 267246 w 7391400"/>
              <a:gd name="connsiteY8" fmla="*/ 0 h 617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391400" h="6172200">
                <a:moveTo>
                  <a:pt x="267246" y="0"/>
                </a:moveTo>
                <a:lnTo>
                  <a:pt x="7124155" y="0"/>
                </a:lnTo>
                <a:cubicBezTo>
                  <a:pt x="7271750" y="0"/>
                  <a:pt x="7391400" y="119489"/>
                  <a:pt x="7391400" y="266886"/>
                </a:cubicBezTo>
                <a:lnTo>
                  <a:pt x="7391400" y="5905314"/>
                </a:lnTo>
                <a:cubicBezTo>
                  <a:pt x="7391400" y="6052711"/>
                  <a:pt x="7271750" y="6172200"/>
                  <a:pt x="7124155" y="6172200"/>
                </a:cubicBezTo>
                <a:lnTo>
                  <a:pt x="267246" y="6172200"/>
                </a:lnTo>
                <a:cubicBezTo>
                  <a:pt x="119650" y="6172200"/>
                  <a:pt x="0" y="6052711"/>
                  <a:pt x="0" y="5905314"/>
                </a:cubicBezTo>
                <a:lnTo>
                  <a:pt x="0" y="266886"/>
                </a:lnTo>
                <a:cubicBezTo>
                  <a:pt x="0" y="119489"/>
                  <a:pt x="119650" y="0"/>
                  <a:pt x="267246" y="0"/>
                </a:cubicBezTo>
                <a:close/>
              </a:path>
            </a:pathLst>
          </a:custGeom>
          <a:blipFill>
            <a:blip r:embed="rId2"/>
            <a:stretch>
              <a:fillRect/>
            </a:stretch>
          </a:blipFill>
        </p:spPr>
        <p:txBody>
          <a:bodyPr wrap="square">
            <a:noAutofit/>
          </a:bodyPr>
          <a:lstStyle/>
          <a:p>
            <a:endParaRPr lang="en-US" dirty="0"/>
          </a:p>
        </p:txBody>
      </p:sp>
      <p:sp>
        <p:nvSpPr>
          <p:cNvPr id="8" name="Content Placeholder 7">
            <a:extLst>
              <a:ext uri="{FF2B5EF4-FFF2-40B4-BE49-F238E27FC236}">
                <a16:creationId xmlns:a16="http://schemas.microsoft.com/office/drawing/2014/main" id="{6E0D00CE-C191-6DE5-9D82-7EFB59BC3739}"/>
              </a:ext>
            </a:extLst>
          </p:cNvPr>
          <p:cNvSpPr>
            <a:spLocks noGrp="1"/>
          </p:cNvSpPr>
          <p:nvPr>
            <p:ph sz="quarter" idx="14"/>
          </p:nvPr>
        </p:nvSpPr>
        <p:spPr>
          <a:xfrm>
            <a:off x="8311896" y="3099816"/>
            <a:ext cx="3273552" cy="2953512"/>
          </a:xfrm>
        </p:spPr>
        <p:txBody>
          <a:bodyPr>
            <a:normAutofit/>
          </a:bodyPr>
          <a:lstStyle>
            <a:lvl1pPr marL="0" indent="0">
              <a:buNone/>
              <a:defRPr sz="1600"/>
            </a:lvl1pPr>
            <a:lvl2pPr marL="228600" indent="0">
              <a:buNone/>
              <a:defRPr sz="1400"/>
            </a:lvl2pPr>
            <a:lvl3pPr marL="457200" indent="0">
              <a:buNone/>
              <a:defRPr sz="1200"/>
            </a:lvl3pPr>
            <a:lvl4pPr marL="685800" indent="0">
              <a:buNone/>
              <a:defRPr sz="1100"/>
            </a:lvl4pPr>
            <a:lvl5pPr marL="914400" indent="0">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lvl1pPr>
              <a:defRPr>
                <a:solidFill>
                  <a:schemeClr val="tx1"/>
                </a:solidFill>
                <a:effectLst/>
              </a:defRPr>
            </a:lvl1pPr>
          </a:lstStyle>
          <a:p>
            <a:fld id="{06092A99-204A-46CE-8F70-09D6B2D34877}" type="datetime1">
              <a:rPr lang="en-US" smtClean="0"/>
              <a:t>11/8/2025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400622237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Content Photo 1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321732" y="5111854"/>
            <a:ext cx="3739279" cy="1389888"/>
          </a:xfrm>
        </p:spPr>
        <p:txBody>
          <a:bodyPr anchor="t">
            <a:normAutofit/>
          </a:bodyPr>
          <a:lstStyle>
            <a:lvl1pPr>
              <a:defRPr sz="3200"/>
            </a:lvl1pPr>
          </a:lstStyle>
          <a:p>
            <a:r>
              <a:rPr lang="en-US"/>
              <a:t>Click to edit Master title style</a:t>
            </a:r>
          </a:p>
        </p:txBody>
      </p:sp>
      <p:sp>
        <p:nvSpPr>
          <p:cNvPr id="19" name="Picture Placeholder 17">
            <a:extLst>
              <a:ext uri="{FF2B5EF4-FFF2-40B4-BE49-F238E27FC236}">
                <a16:creationId xmlns:a16="http://schemas.microsoft.com/office/drawing/2014/main" id="{D5837EDE-723C-6CF6-EB95-3AEDA1F07E9E}"/>
              </a:ext>
            </a:extLst>
          </p:cNvPr>
          <p:cNvSpPr>
            <a:spLocks noGrp="1"/>
          </p:cNvSpPr>
          <p:nvPr>
            <p:ph type="pic" sz="quarter" idx="15"/>
          </p:nvPr>
        </p:nvSpPr>
        <p:spPr>
          <a:xfrm>
            <a:off x="339373" y="320043"/>
            <a:ext cx="11509730" cy="4404825"/>
          </a:xfrm>
          <a:custGeom>
            <a:avLst/>
            <a:gdLst>
              <a:gd name="connsiteX0" fmla="*/ 299132 w 11509730"/>
              <a:gd name="connsiteY0" fmla="*/ 0 h 4404825"/>
              <a:gd name="connsiteX1" fmla="*/ 11210598 w 11509730"/>
              <a:gd name="connsiteY1" fmla="*/ 0 h 4404825"/>
              <a:gd name="connsiteX2" fmla="*/ 11509730 w 11509730"/>
              <a:gd name="connsiteY2" fmla="*/ 299132 h 4404825"/>
              <a:gd name="connsiteX3" fmla="*/ 11509730 w 11509730"/>
              <a:gd name="connsiteY3" fmla="*/ 4105693 h 4404825"/>
              <a:gd name="connsiteX4" fmla="*/ 11210598 w 11509730"/>
              <a:gd name="connsiteY4" fmla="*/ 4404825 h 4404825"/>
              <a:gd name="connsiteX5" fmla="*/ 299132 w 11509730"/>
              <a:gd name="connsiteY5" fmla="*/ 4404825 h 4404825"/>
              <a:gd name="connsiteX6" fmla="*/ 0 w 11509730"/>
              <a:gd name="connsiteY6" fmla="*/ 4105693 h 4404825"/>
              <a:gd name="connsiteX7" fmla="*/ 0 w 11509730"/>
              <a:gd name="connsiteY7" fmla="*/ 299132 h 4404825"/>
              <a:gd name="connsiteX8" fmla="*/ 299132 w 11509730"/>
              <a:gd name="connsiteY8" fmla="*/ 0 h 440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509730" h="4404825">
                <a:moveTo>
                  <a:pt x="299132" y="0"/>
                </a:moveTo>
                <a:lnTo>
                  <a:pt x="11210598" y="0"/>
                </a:lnTo>
                <a:cubicBezTo>
                  <a:pt x="11375804" y="0"/>
                  <a:pt x="11509730" y="133926"/>
                  <a:pt x="11509730" y="299132"/>
                </a:cubicBezTo>
                <a:lnTo>
                  <a:pt x="11509730" y="4105693"/>
                </a:lnTo>
                <a:cubicBezTo>
                  <a:pt x="11509730" y="4270899"/>
                  <a:pt x="11375804" y="4404825"/>
                  <a:pt x="11210598" y="4404825"/>
                </a:cubicBezTo>
                <a:lnTo>
                  <a:pt x="299132" y="4404825"/>
                </a:lnTo>
                <a:cubicBezTo>
                  <a:pt x="133926" y="4404825"/>
                  <a:pt x="0" y="4270899"/>
                  <a:pt x="0" y="4105693"/>
                </a:cubicBezTo>
                <a:lnTo>
                  <a:pt x="0" y="299132"/>
                </a:lnTo>
                <a:cubicBezTo>
                  <a:pt x="0" y="133926"/>
                  <a:pt x="133926" y="0"/>
                  <a:pt x="299132" y="0"/>
                </a:cubicBezTo>
                <a:close/>
              </a:path>
            </a:pathLst>
          </a:custGeom>
          <a:blipFill>
            <a:blip r:embed="rId2"/>
            <a:stretch>
              <a:fillRect/>
            </a:stretch>
          </a:blipFill>
        </p:spPr>
        <p:txBody>
          <a:bodyPr wrap="square">
            <a:noAutofit/>
          </a:bodyPr>
          <a:lstStyle/>
          <a:p>
            <a:endParaRPr lang="en-US" dirty="0"/>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48749EA3-15DE-451B-A24B-ACC8EA0B6D09}" type="datetime1">
              <a:rPr lang="en-US" smtClean="0"/>
              <a:t>11/8/2025</a:t>
            </a:fld>
            <a:endParaRPr lang="en-US" dirty="0"/>
          </a:p>
        </p:txBody>
      </p:sp>
      <p:sp>
        <p:nvSpPr>
          <p:cNvPr id="8" name="Content Placeholder 7">
            <a:extLst>
              <a:ext uri="{FF2B5EF4-FFF2-40B4-BE49-F238E27FC236}">
                <a16:creationId xmlns:a16="http://schemas.microsoft.com/office/drawing/2014/main" id="{C3D15418-1E32-0501-0E66-54FC2DD08E39}"/>
              </a:ext>
            </a:extLst>
          </p:cNvPr>
          <p:cNvSpPr>
            <a:spLocks noGrp="1"/>
          </p:cNvSpPr>
          <p:nvPr>
            <p:ph sz="quarter" idx="14"/>
          </p:nvPr>
        </p:nvSpPr>
        <p:spPr>
          <a:xfrm>
            <a:off x="5351928" y="5111854"/>
            <a:ext cx="6400800" cy="1389888"/>
          </a:xfrm>
        </p:spPr>
        <p:txBody>
          <a:bodyPr>
            <a:noAutofit/>
          </a:bodyPr>
          <a:lstStyle>
            <a:lvl1pPr marL="0" indent="0">
              <a:buFont typeface="Arial" panose="020B0604020202020204" pitchFamily="34" charset="0"/>
              <a:buNone/>
              <a:defRPr sz="1600"/>
            </a:lvl1pPr>
            <a:lvl2pPr marL="228600" indent="0">
              <a:buFont typeface="Arial" panose="020B0604020202020204" pitchFamily="34" charset="0"/>
              <a:buNone/>
              <a:defRPr sz="1400"/>
            </a:lvl2pPr>
            <a:lvl3pPr marL="457200" indent="0">
              <a:buFont typeface="Arial" panose="020B0604020202020204" pitchFamily="34" charset="0"/>
              <a:buNone/>
              <a:defRPr sz="1200"/>
            </a:lvl3pPr>
            <a:lvl4pPr marL="685800" indent="0">
              <a:buFont typeface="Arial" panose="020B0604020202020204" pitchFamily="34" charset="0"/>
              <a:buNone/>
              <a:defRPr sz="1100"/>
            </a:lvl4pPr>
            <a:lvl5pPr marL="914400" indent="0">
              <a:buFont typeface="Arial" panose="020B0604020202020204" pitchFamily="34" charset="0"/>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02536796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Content Photo 1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321733" y="4162318"/>
            <a:ext cx="2953618" cy="1892808"/>
          </a:xfrm>
        </p:spPr>
        <p:txBody>
          <a:bodyPr anchor="t">
            <a:normAutofit/>
          </a:bodyPr>
          <a:lstStyle>
            <a:lvl1pPr>
              <a:defRPr sz="3200"/>
            </a:lvl1pPr>
          </a:lstStyle>
          <a:p>
            <a:r>
              <a:rPr lang="en-US"/>
              <a:t>Click to edit Master title style</a:t>
            </a:r>
          </a:p>
        </p:txBody>
      </p:sp>
      <p:sp>
        <p:nvSpPr>
          <p:cNvPr id="9" name="Picture Placeholder 8">
            <a:extLst>
              <a:ext uri="{FF2B5EF4-FFF2-40B4-BE49-F238E27FC236}">
                <a16:creationId xmlns:a16="http://schemas.microsoft.com/office/drawing/2014/main" id="{1BCE7E7D-ED4A-B625-6CB8-4D71682F63D4}"/>
              </a:ext>
            </a:extLst>
          </p:cNvPr>
          <p:cNvSpPr>
            <a:spLocks noGrp="1"/>
          </p:cNvSpPr>
          <p:nvPr>
            <p:ph type="pic" sz="quarter" idx="13"/>
          </p:nvPr>
        </p:nvSpPr>
        <p:spPr>
          <a:xfrm>
            <a:off x="339373" y="320042"/>
            <a:ext cx="11509730" cy="3458229"/>
          </a:xfrm>
          <a:custGeom>
            <a:avLst/>
            <a:gdLst>
              <a:gd name="connsiteX0" fmla="*/ 351529 w 11509730"/>
              <a:gd name="connsiteY0" fmla="*/ 0 h 3458229"/>
              <a:gd name="connsiteX1" fmla="*/ 11158201 w 11509730"/>
              <a:gd name="connsiteY1" fmla="*/ 0 h 3458229"/>
              <a:gd name="connsiteX2" fmla="*/ 11509730 w 11509730"/>
              <a:gd name="connsiteY2" fmla="*/ 351529 h 3458229"/>
              <a:gd name="connsiteX3" fmla="*/ 11509730 w 11509730"/>
              <a:gd name="connsiteY3" fmla="*/ 3106700 h 3458229"/>
              <a:gd name="connsiteX4" fmla="*/ 11158201 w 11509730"/>
              <a:gd name="connsiteY4" fmla="*/ 3458229 h 3458229"/>
              <a:gd name="connsiteX5" fmla="*/ 351529 w 11509730"/>
              <a:gd name="connsiteY5" fmla="*/ 3458229 h 3458229"/>
              <a:gd name="connsiteX6" fmla="*/ 0 w 11509730"/>
              <a:gd name="connsiteY6" fmla="*/ 3106700 h 3458229"/>
              <a:gd name="connsiteX7" fmla="*/ 0 w 11509730"/>
              <a:gd name="connsiteY7" fmla="*/ 351529 h 3458229"/>
              <a:gd name="connsiteX8" fmla="*/ 351529 w 11509730"/>
              <a:gd name="connsiteY8" fmla="*/ 0 h 3458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509730" h="3458229">
                <a:moveTo>
                  <a:pt x="351529" y="0"/>
                </a:moveTo>
                <a:lnTo>
                  <a:pt x="11158201" y="0"/>
                </a:lnTo>
                <a:cubicBezTo>
                  <a:pt x="11352345" y="0"/>
                  <a:pt x="11509730" y="157385"/>
                  <a:pt x="11509730" y="351529"/>
                </a:cubicBezTo>
                <a:lnTo>
                  <a:pt x="11509730" y="3106700"/>
                </a:lnTo>
                <a:cubicBezTo>
                  <a:pt x="11509730" y="3300844"/>
                  <a:pt x="11352345" y="3458229"/>
                  <a:pt x="11158201" y="3458229"/>
                </a:cubicBezTo>
                <a:lnTo>
                  <a:pt x="351529" y="3458229"/>
                </a:lnTo>
                <a:cubicBezTo>
                  <a:pt x="157385" y="3458229"/>
                  <a:pt x="0" y="3300844"/>
                  <a:pt x="0" y="3106700"/>
                </a:cubicBezTo>
                <a:lnTo>
                  <a:pt x="0" y="351529"/>
                </a:lnTo>
                <a:cubicBezTo>
                  <a:pt x="0" y="157385"/>
                  <a:pt x="157385" y="0"/>
                  <a:pt x="351529" y="0"/>
                </a:cubicBezTo>
                <a:close/>
              </a:path>
            </a:pathLst>
          </a:custGeom>
          <a:blipFill>
            <a:blip r:embed="rId2"/>
            <a:stretch>
              <a:fillRect/>
            </a:stretch>
          </a:blipFill>
        </p:spPr>
        <p:txBody>
          <a:bodyPr wrap="square">
            <a:noAutofit/>
          </a:bodyPr>
          <a:lstStyle/>
          <a:p>
            <a:endParaRPr lang="en-US" dirty="0"/>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9F1343DB-FCC0-4D52-80F2-173D55390D61}" type="datetime1">
              <a:rPr lang="en-US" smtClean="0"/>
              <a:t>11/8/2025</a:t>
            </a:fld>
            <a:endParaRPr lang="en-US" dirty="0"/>
          </a:p>
        </p:txBody>
      </p:sp>
      <p:sp>
        <p:nvSpPr>
          <p:cNvPr id="8" name="Content Placeholder 7">
            <a:extLst>
              <a:ext uri="{FF2B5EF4-FFF2-40B4-BE49-F238E27FC236}">
                <a16:creationId xmlns:a16="http://schemas.microsoft.com/office/drawing/2014/main" id="{C3D15418-1E32-0501-0E66-54FC2DD08E39}"/>
              </a:ext>
            </a:extLst>
          </p:cNvPr>
          <p:cNvSpPr>
            <a:spLocks noGrp="1"/>
          </p:cNvSpPr>
          <p:nvPr>
            <p:ph sz="quarter" idx="14"/>
          </p:nvPr>
        </p:nvSpPr>
        <p:spPr>
          <a:xfrm>
            <a:off x="3977640" y="4162318"/>
            <a:ext cx="7772400" cy="2240280"/>
          </a:xfrm>
        </p:spPr>
        <p:txBody>
          <a:bodyPr>
            <a:noAutofit/>
          </a:bodyPr>
          <a:lstStyle>
            <a:lvl1pPr marL="285750" indent="-285750">
              <a:buFont typeface="Arial" panose="020B0604020202020204" pitchFamily="34" charset="0"/>
              <a:buChar char="•"/>
              <a:defRPr sz="1800"/>
            </a:lvl1pPr>
            <a:lvl2pPr marL="514350" indent="-285750">
              <a:buFont typeface="Arial" panose="020B0604020202020204" pitchFamily="34" charset="0"/>
              <a:buChar char="•"/>
              <a:defRPr sz="1600"/>
            </a:lvl2pPr>
            <a:lvl3pPr marL="742950" indent="-285750">
              <a:buFont typeface="Arial" panose="020B0604020202020204" pitchFamily="34" charset="0"/>
              <a:buChar char="•"/>
              <a:defRPr sz="1400"/>
            </a:lvl3pPr>
            <a:lvl4pPr marL="857250" indent="-171450">
              <a:buFont typeface="Arial" panose="020B0604020202020204" pitchFamily="34" charset="0"/>
              <a:buChar char="•"/>
              <a:defRPr sz="1200"/>
            </a:lvl4pPr>
            <a:lvl5pPr marL="1085850" indent="-171450">
              <a:buFont typeface="Arial" panose="020B0604020202020204" pitchFamily="34" charset="0"/>
              <a:buChar cha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78312575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Content Photo 1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321733" y="561425"/>
            <a:ext cx="2953618" cy="1892808"/>
          </a:xfrm>
        </p:spPr>
        <p:txBody>
          <a:bodyPr anchor="t">
            <a:normAutofit/>
          </a:bodyPr>
          <a:lstStyle>
            <a:lvl1pPr>
              <a:defRPr sz="3200"/>
            </a:lvl1pPr>
          </a:lstStyle>
          <a:p>
            <a:r>
              <a:rPr lang="en-US"/>
              <a:t>Click to edit Master title style</a:t>
            </a:r>
          </a:p>
        </p:txBody>
      </p:sp>
      <p:sp>
        <p:nvSpPr>
          <p:cNvPr id="9" name="Picture Placeholder 8">
            <a:extLst>
              <a:ext uri="{FF2B5EF4-FFF2-40B4-BE49-F238E27FC236}">
                <a16:creationId xmlns:a16="http://schemas.microsoft.com/office/drawing/2014/main" id="{86A25225-80A2-7139-2A81-39CA926639FF}"/>
              </a:ext>
            </a:extLst>
          </p:cNvPr>
          <p:cNvSpPr>
            <a:spLocks noGrp="1"/>
          </p:cNvSpPr>
          <p:nvPr>
            <p:ph type="pic" sz="quarter" idx="13"/>
          </p:nvPr>
        </p:nvSpPr>
        <p:spPr>
          <a:xfrm>
            <a:off x="339373" y="3067414"/>
            <a:ext cx="11509730" cy="3458229"/>
          </a:xfrm>
          <a:custGeom>
            <a:avLst/>
            <a:gdLst>
              <a:gd name="connsiteX0" fmla="*/ 351529 w 11509730"/>
              <a:gd name="connsiteY0" fmla="*/ 0 h 3458229"/>
              <a:gd name="connsiteX1" fmla="*/ 11158201 w 11509730"/>
              <a:gd name="connsiteY1" fmla="*/ 0 h 3458229"/>
              <a:gd name="connsiteX2" fmla="*/ 11509730 w 11509730"/>
              <a:gd name="connsiteY2" fmla="*/ 351529 h 3458229"/>
              <a:gd name="connsiteX3" fmla="*/ 11509730 w 11509730"/>
              <a:gd name="connsiteY3" fmla="*/ 3106700 h 3458229"/>
              <a:gd name="connsiteX4" fmla="*/ 11158201 w 11509730"/>
              <a:gd name="connsiteY4" fmla="*/ 3458229 h 3458229"/>
              <a:gd name="connsiteX5" fmla="*/ 351529 w 11509730"/>
              <a:gd name="connsiteY5" fmla="*/ 3458229 h 3458229"/>
              <a:gd name="connsiteX6" fmla="*/ 0 w 11509730"/>
              <a:gd name="connsiteY6" fmla="*/ 3106700 h 3458229"/>
              <a:gd name="connsiteX7" fmla="*/ 0 w 11509730"/>
              <a:gd name="connsiteY7" fmla="*/ 351529 h 3458229"/>
              <a:gd name="connsiteX8" fmla="*/ 351529 w 11509730"/>
              <a:gd name="connsiteY8" fmla="*/ 0 h 3458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509730" h="3458229">
                <a:moveTo>
                  <a:pt x="351529" y="0"/>
                </a:moveTo>
                <a:lnTo>
                  <a:pt x="11158201" y="0"/>
                </a:lnTo>
                <a:cubicBezTo>
                  <a:pt x="11352345" y="0"/>
                  <a:pt x="11509730" y="157385"/>
                  <a:pt x="11509730" y="351529"/>
                </a:cubicBezTo>
                <a:lnTo>
                  <a:pt x="11509730" y="3106700"/>
                </a:lnTo>
                <a:cubicBezTo>
                  <a:pt x="11509730" y="3300844"/>
                  <a:pt x="11352345" y="3458229"/>
                  <a:pt x="11158201" y="3458229"/>
                </a:cubicBezTo>
                <a:lnTo>
                  <a:pt x="351529" y="3458229"/>
                </a:lnTo>
                <a:cubicBezTo>
                  <a:pt x="157385" y="3458229"/>
                  <a:pt x="0" y="3300844"/>
                  <a:pt x="0" y="3106700"/>
                </a:cubicBezTo>
                <a:lnTo>
                  <a:pt x="0" y="351529"/>
                </a:lnTo>
                <a:cubicBezTo>
                  <a:pt x="0" y="157385"/>
                  <a:pt x="157385" y="0"/>
                  <a:pt x="351529" y="0"/>
                </a:cubicBezTo>
                <a:close/>
              </a:path>
            </a:pathLst>
          </a:custGeom>
          <a:blipFill>
            <a:blip r:embed="rId2"/>
            <a:stretch>
              <a:fillRect/>
            </a:stretch>
          </a:blipFill>
        </p:spPr>
        <p:txBody>
          <a:bodyPr wrap="square">
            <a:noAutofit/>
          </a:bodyPr>
          <a:lstStyle/>
          <a:p>
            <a:endParaRPr lang="en-US" dirty="0"/>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137160" y="6519672"/>
            <a:ext cx="3494314" cy="338328"/>
          </a:xfrm>
        </p:spPr>
        <p:txBody>
          <a:bodyPr/>
          <a:lstStyle/>
          <a:p>
            <a:fld id="{457C7506-9AD1-49AD-BE44-C83E35401EAD}" type="datetime1">
              <a:rPr lang="en-US" smtClean="0"/>
              <a:t>11/8/2025</a:t>
            </a:fld>
            <a:endParaRPr lang="en-US" dirty="0"/>
          </a:p>
        </p:txBody>
      </p:sp>
      <p:sp>
        <p:nvSpPr>
          <p:cNvPr id="8" name="Content Placeholder 7">
            <a:extLst>
              <a:ext uri="{FF2B5EF4-FFF2-40B4-BE49-F238E27FC236}">
                <a16:creationId xmlns:a16="http://schemas.microsoft.com/office/drawing/2014/main" id="{C3D15418-1E32-0501-0E66-54FC2DD08E39}"/>
              </a:ext>
            </a:extLst>
          </p:cNvPr>
          <p:cNvSpPr>
            <a:spLocks noGrp="1"/>
          </p:cNvSpPr>
          <p:nvPr>
            <p:ph sz="quarter" idx="14"/>
          </p:nvPr>
        </p:nvSpPr>
        <p:spPr>
          <a:xfrm>
            <a:off x="3977640" y="561425"/>
            <a:ext cx="7772400" cy="2240280"/>
          </a:xfrm>
        </p:spPr>
        <p:txBody>
          <a:bodyPr>
            <a:noAutofit/>
          </a:bodyPr>
          <a:lstStyle>
            <a:lvl1pPr marL="285750" indent="-285750">
              <a:buFont typeface="Arial" panose="020B0604020202020204" pitchFamily="34" charset="0"/>
              <a:buChar char="•"/>
              <a:defRPr sz="1800"/>
            </a:lvl1pPr>
            <a:lvl2pPr marL="514350" indent="-285750">
              <a:buFont typeface="Arial" panose="020B0604020202020204" pitchFamily="34" charset="0"/>
              <a:buChar char="•"/>
              <a:defRPr sz="1600"/>
            </a:lvl2pPr>
            <a:lvl3pPr marL="742950" indent="-285750">
              <a:buFont typeface="Arial" panose="020B0604020202020204" pitchFamily="34" charset="0"/>
              <a:buChar char="•"/>
              <a:defRPr sz="1400"/>
            </a:lvl3pPr>
            <a:lvl4pPr marL="857250" indent="-171450">
              <a:buFont typeface="Arial" panose="020B0604020202020204" pitchFamily="34" charset="0"/>
              <a:buChar char="•"/>
              <a:defRPr sz="1200"/>
            </a:lvl4pPr>
            <a:lvl5pPr marL="1085850" indent="-171450">
              <a:buFont typeface="Arial" panose="020B0604020202020204" pitchFamily="34" charset="0"/>
              <a:buChar cha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8876521" y="6519672"/>
            <a:ext cx="2805405" cy="338328"/>
          </a:xfrm>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a:xfrm>
            <a:off x="11632162" y="6519672"/>
            <a:ext cx="429207" cy="338328"/>
          </a:xfrm>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371398459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Content Photo 1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29768" y="640080"/>
            <a:ext cx="11155680" cy="970463"/>
          </a:xfrm>
        </p:spPr>
        <p:txBody>
          <a:bodyPr anchor="ctr"/>
          <a:lstStyle/>
          <a:p>
            <a:r>
              <a:rPr lang="en-US"/>
              <a:t>Click to edit Master title style</a:t>
            </a:r>
          </a:p>
        </p:txBody>
      </p:sp>
      <p:sp>
        <p:nvSpPr>
          <p:cNvPr id="10" name="Picture Placeholder 9">
            <a:extLst>
              <a:ext uri="{FF2B5EF4-FFF2-40B4-BE49-F238E27FC236}">
                <a16:creationId xmlns:a16="http://schemas.microsoft.com/office/drawing/2014/main" id="{45F6FDB5-F783-3538-287C-754C11C30975}"/>
              </a:ext>
            </a:extLst>
          </p:cNvPr>
          <p:cNvSpPr>
            <a:spLocks noGrp="1"/>
          </p:cNvSpPr>
          <p:nvPr>
            <p:ph type="pic" sz="quarter" idx="13"/>
          </p:nvPr>
        </p:nvSpPr>
        <p:spPr>
          <a:xfrm>
            <a:off x="429768" y="1828800"/>
            <a:ext cx="6176399" cy="4425696"/>
          </a:xfrm>
          <a:custGeom>
            <a:avLst/>
            <a:gdLst>
              <a:gd name="connsiteX0" fmla="*/ 325421 w 6450717"/>
              <a:gd name="connsiteY0" fmla="*/ 0 h 4425696"/>
              <a:gd name="connsiteX1" fmla="*/ 6125296 w 6450717"/>
              <a:gd name="connsiteY1" fmla="*/ 0 h 4425696"/>
              <a:gd name="connsiteX2" fmla="*/ 6450717 w 6450717"/>
              <a:gd name="connsiteY2" fmla="*/ 325421 h 4425696"/>
              <a:gd name="connsiteX3" fmla="*/ 6450717 w 6450717"/>
              <a:gd name="connsiteY3" fmla="*/ 4100275 h 4425696"/>
              <a:gd name="connsiteX4" fmla="*/ 6125296 w 6450717"/>
              <a:gd name="connsiteY4" fmla="*/ 4425696 h 4425696"/>
              <a:gd name="connsiteX5" fmla="*/ 325421 w 6450717"/>
              <a:gd name="connsiteY5" fmla="*/ 4425696 h 4425696"/>
              <a:gd name="connsiteX6" fmla="*/ 0 w 6450717"/>
              <a:gd name="connsiteY6" fmla="*/ 4100275 h 4425696"/>
              <a:gd name="connsiteX7" fmla="*/ 0 w 6450717"/>
              <a:gd name="connsiteY7" fmla="*/ 325421 h 4425696"/>
              <a:gd name="connsiteX8" fmla="*/ 325421 w 6450717"/>
              <a:gd name="connsiteY8" fmla="*/ 0 h 4425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50717" h="4425696">
                <a:moveTo>
                  <a:pt x="325421" y="0"/>
                </a:moveTo>
                <a:lnTo>
                  <a:pt x="6125296" y="0"/>
                </a:lnTo>
                <a:cubicBezTo>
                  <a:pt x="6305021" y="0"/>
                  <a:pt x="6450717" y="145696"/>
                  <a:pt x="6450717" y="325421"/>
                </a:cubicBezTo>
                <a:lnTo>
                  <a:pt x="6450717" y="4100275"/>
                </a:lnTo>
                <a:cubicBezTo>
                  <a:pt x="6450717" y="4280000"/>
                  <a:pt x="6305021" y="4425696"/>
                  <a:pt x="6125296" y="4425696"/>
                </a:cubicBezTo>
                <a:lnTo>
                  <a:pt x="325421" y="4425696"/>
                </a:lnTo>
                <a:cubicBezTo>
                  <a:pt x="145696" y="4425696"/>
                  <a:pt x="0" y="4280000"/>
                  <a:pt x="0" y="4100275"/>
                </a:cubicBezTo>
                <a:lnTo>
                  <a:pt x="0" y="325421"/>
                </a:lnTo>
                <a:cubicBezTo>
                  <a:pt x="0" y="145696"/>
                  <a:pt x="145696" y="0"/>
                  <a:pt x="325421" y="0"/>
                </a:cubicBezTo>
                <a:close/>
              </a:path>
            </a:pathLst>
          </a:custGeom>
          <a:blipFill>
            <a:blip r:embed="rId2"/>
            <a:stretch>
              <a:fillRect/>
            </a:stretch>
          </a:blipFill>
        </p:spPr>
        <p:txBody>
          <a:bodyPr wrap="square">
            <a:noAutofit/>
          </a:bodyPr>
          <a:lstStyle/>
          <a:p>
            <a:endParaRPr lang="en-US" dirty="0"/>
          </a:p>
        </p:txBody>
      </p:sp>
      <p:sp>
        <p:nvSpPr>
          <p:cNvPr id="8" name="Content Placeholder 7">
            <a:extLst>
              <a:ext uri="{FF2B5EF4-FFF2-40B4-BE49-F238E27FC236}">
                <a16:creationId xmlns:a16="http://schemas.microsoft.com/office/drawing/2014/main" id="{C1897688-419F-6EB2-5CC1-DC14924E5FC3}"/>
              </a:ext>
            </a:extLst>
          </p:cNvPr>
          <p:cNvSpPr>
            <a:spLocks noGrp="1"/>
          </p:cNvSpPr>
          <p:nvPr>
            <p:ph sz="quarter" idx="14"/>
          </p:nvPr>
        </p:nvSpPr>
        <p:spPr>
          <a:xfrm>
            <a:off x="7287768" y="1828800"/>
            <a:ext cx="4297680" cy="44288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1F94BF2A-D949-4DFB-9912-9D6234B797F2}" type="datetime1">
              <a:rPr lang="en-US" smtClean="0"/>
              <a:t>11/8/2025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43169646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Content Photo 1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29768" y="548639"/>
            <a:ext cx="4855464" cy="1453896"/>
          </a:xfrm>
        </p:spPr>
        <p:txBody>
          <a:bodyPr anchor="t"/>
          <a:lstStyle/>
          <a:p>
            <a:r>
              <a:rPr lang="en-US"/>
              <a:t>Click to edit Master title style</a:t>
            </a:r>
          </a:p>
        </p:txBody>
      </p:sp>
      <p:sp>
        <p:nvSpPr>
          <p:cNvPr id="9" name="Picture Placeholder 8">
            <a:extLst>
              <a:ext uri="{FF2B5EF4-FFF2-40B4-BE49-F238E27FC236}">
                <a16:creationId xmlns:a16="http://schemas.microsoft.com/office/drawing/2014/main" id="{F5F2F272-6D18-7E06-3E9A-D10C5C502195}"/>
              </a:ext>
            </a:extLst>
          </p:cNvPr>
          <p:cNvSpPr>
            <a:spLocks noGrp="1"/>
          </p:cNvSpPr>
          <p:nvPr>
            <p:ph type="pic" sz="quarter" idx="13"/>
          </p:nvPr>
        </p:nvSpPr>
        <p:spPr>
          <a:xfrm>
            <a:off x="510075" y="2293496"/>
            <a:ext cx="4775158" cy="4039043"/>
          </a:xfrm>
          <a:custGeom>
            <a:avLst/>
            <a:gdLst>
              <a:gd name="connsiteX0" fmla="*/ 305917 w 4855463"/>
              <a:gd name="connsiteY0" fmla="*/ 0 h 4039043"/>
              <a:gd name="connsiteX1" fmla="*/ 4549547 w 4855463"/>
              <a:gd name="connsiteY1" fmla="*/ 0 h 4039043"/>
              <a:gd name="connsiteX2" fmla="*/ 4849249 w 4855463"/>
              <a:gd name="connsiteY2" fmla="*/ 244264 h 4039043"/>
              <a:gd name="connsiteX3" fmla="*/ 4855463 w 4855463"/>
              <a:gd name="connsiteY3" fmla="*/ 305907 h 4039043"/>
              <a:gd name="connsiteX4" fmla="*/ 4855463 w 4855463"/>
              <a:gd name="connsiteY4" fmla="*/ 3733136 h 4039043"/>
              <a:gd name="connsiteX5" fmla="*/ 4849249 w 4855463"/>
              <a:gd name="connsiteY5" fmla="*/ 3794779 h 4039043"/>
              <a:gd name="connsiteX6" fmla="*/ 4549547 w 4855463"/>
              <a:gd name="connsiteY6" fmla="*/ 4039043 h 4039043"/>
              <a:gd name="connsiteX7" fmla="*/ 305917 w 4855463"/>
              <a:gd name="connsiteY7" fmla="*/ 4039043 h 4039043"/>
              <a:gd name="connsiteX8" fmla="*/ 0 w 4855463"/>
              <a:gd name="connsiteY8" fmla="*/ 3733126 h 4039043"/>
              <a:gd name="connsiteX9" fmla="*/ 0 w 4855463"/>
              <a:gd name="connsiteY9" fmla="*/ 305917 h 4039043"/>
              <a:gd name="connsiteX10" fmla="*/ 305917 w 4855463"/>
              <a:gd name="connsiteY10" fmla="*/ 0 h 4039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855463" h="4039043">
                <a:moveTo>
                  <a:pt x="305917" y="0"/>
                </a:moveTo>
                <a:lnTo>
                  <a:pt x="4549547" y="0"/>
                </a:lnTo>
                <a:cubicBezTo>
                  <a:pt x="4697381" y="0"/>
                  <a:pt x="4820723" y="104863"/>
                  <a:pt x="4849249" y="244264"/>
                </a:cubicBezTo>
                <a:lnTo>
                  <a:pt x="4855463" y="305907"/>
                </a:lnTo>
                <a:lnTo>
                  <a:pt x="4855463" y="3733136"/>
                </a:lnTo>
                <a:lnTo>
                  <a:pt x="4849249" y="3794779"/>
                </a:lnTo>
                <a:cubicBezTo>
                  <a:pt x="4820723" y="3934180"/>
                  <a:pt x="4697381" y="4039043"/>
                  <a:pt x="4549547" y="4039043"/>
                </a:cubicBezTo>
                <a:lnTo>
                  <a:pt x="305917" y="4039043"/>
                </a:lnTo>
                <a:cubicBezTo>
                  <a:pt x="136964" y="4039043"/>
                  <a:pt x="0" y="3902079"/>
                  <a:pt x="0" y="3733126"/>
                </a:cubicBezTo>
                <a:lnTo>
                  <a:pt x="0" y="305917"/>
                </a:lnTo>
                <a:cubicBezTo>
                  <a:pt x="0" y="136964"/>
                  <a:pt x="136964" y="0"/>
                  <a:pt x="305917" y="0"/>
                </a:cubicBezTo>
                <a:close/>
              </a:path>
            </a:pathLst>
          </a:custGeom>
          <a:blipFill>
            <a:blip r:embed="rId2"/>
            <a:stretch>
              <a:fillRect/>
            </a:stretch>
          </a:blipFill>
        </p:spPr>
        <p:txBody>
          <a:bodyPr wrap="square">
            <a:noAutofit/>
          </a:bodyPr>
          <a:lstStyle/>
          <a:p>
            <a:endParaRPr lang="en-US" dirty="0"/>
          </a:p>
        </p:txBody>
      </p:sp>
      <p:sp>
        <p:nvSpPr>
          <p:cNvPr id="8" name="Content Placeholder 7">
            <a:extLst>
              <a:ext uri="{FF2B5EF4-FFF2-40B4-BE49-F238E27FC236}">
                <a16:creationId xmlns:a16="http://schemas.microsoft.com/office/drawing/2014/main" id="{8BAC3300-BF12-B200-9F06-8D5AC45CB7EF}"/>
              </a:ext>
            </a:extLst>
          </p:cNvPr>
          <p:cNvSpPr>
            <a:spLocks noGrp="1"/>
          </p:cNvSpPr>
          <p:nvPr>
            <p:ph sz="quarter" idx="14"/>
          </p:nvPr>
        </p:nvSpPr>
        <p:spPr>
          <a:xfrm>
            <a:off x="6096000" y="549275"/>
            <a:ext cx="5585925" cy="57832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3563594C-FF61-4FB6-A5E4-597CB7D69CB6}" type="datetime1">
              <a:rPr lang="en-US" smtClean="0"/>
              <a:t>11/8/2025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305521548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Content Photo 17">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29768" y="550218"/>
            <a:ext cx="3827439" cy="1453896"/>
          </a:xfrm>
        </p:spPr>
        <p:txBody>
          <a:bodyPr anchor="t">
            <a:normAutofit/>
          </a:bodyPr>
          <a:lstStyle>
            <a:lvl1pPr>
              <a:defRPr sz="3200"/>
            </a:lvl1pPr>
          </a:lstStyle>
          <a:p>
            <a:r>
              <a:rPr lang="en-US"/>
              <a:t>Click to edit Master title style</a:t>
            </a:r>
          </a:p>
        </p:txBody>
      </p:sp>
      <p:sp>
        <p:nvSpPr>
          <p:cNvPr id="12" name="Picture Placeholder 11">
            <a:extLst>
              <a:ext uri="{FF2B5EF4-FFF2-40B4-BE49-F238E27FC236}">
                <a16:creationId xmlns:a16="http://schemas.microsoft.com/office/drawing/2014/main" id="{14639E5C-EF58-65A1-C364-F58DE761581C}"/>
              </a:ext>
            </a:extLst>
          </p:cNvPr>
          <p:cNvSpPr>
            <a:spLocks noGrp="1"/>
          </p:cNvSpPr>
          <p:nvPr>
            <p:ph type="pic" sz="quarter" idx="13"/>
          </p:nvPr>
        </p:nvSpPr>
        <p:spPr>
          <a:xfrm>
            <a:off x="510075" y="2293494"/>
            <a:ext cx="3666744" cy="4039044"/>
          </a:xfrm>
          <a:custGeom>
            <a:avLst/>
            <a:gdLst>
              <a:gd name="connsiteX0" fmla="*/ 292716 w 3666744"/>
              <a:gd name="connsiteY0" fmla="*/ 0 h 4039044"/>
              <a:gd name="connsiteX1" fmla="*/ 3374028 w 3666744"/>
              <a:gd name="connsiteY1" fmla="*/ 0 h 4039044"/>
              <a:gd name="connsiteX2" fmla="*/ 3666744 w 3666744"/>
              <a:gd name="connsiteY2" fmla="*/ 292716 h 4039044"/>
              <a:gd name="connsiteX3" fmla="*/ 3666744 w 3666744"/>
              <a:gd name="connsiteY3" fmla="*/ 3746328 h 4039044"/>
              <a:gd name="connsiteX4" fmla="*/ 3374028 w 3666744"/>
              <a:gd name="connsiteY4" fmla="*/ 4039044 h 4039044"/>
              <a:gd name="connsiteX5" fmla="*/ 292716 w 3666744"/>
              <a:gd name="connsiteY5" fmla="*/ 4039044 h 4039044"/>
              <a:gd name="connsiteX6" fmla="*/ 0 w 3666744"/>
              <a:gd name="connsiteY6" fmla="*/ 3746328 h 4039044"/>
              <a:gd name="connsiteX7" fmla="*/ 0 w 3666744"/>
              <a:gd name="connsiteY7" fmla="*/ 292716 h 4039044"/>
              <a:gd name="connsiteX8" fmla="*/ 292716 w 3666744"/>
              <a:gd name="connsiteY8" fmla="*/ 0 h 4039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66744" h="4039044">
                <a:moveTo>
                  <a:pt x="292716" y="0"/>
                </a:moveTo>
                <a:lnTo>
                  <a:pt x="3374028" y="0"/>
                </a:lnTo>
                <a:cubicBezTo>
                  <a:pt x="3535691" y="0"/>
                  <a:pt x="3666744" y="131053"/>
                  <a:pt x="3666744" y="292716"/>
                </a:cubicBezTo>
                <a:lnTo>
                  <a:pt x="3666744" y="3746328"/>
                </a:lnTo>
                <a:cubicBezTo>
                  <a:pt x="3666744" y="3907991"/>
                  <a:pt x="3535691" y="4039044"/>
                  <a:pt x="3374028" y="4039044"/>
                </a:cubicBezTo>
                <a:lnTo>
                  <a:pt x="292716" y="4039044"/>
                </a:lnTo>
                <a:cubicBezTo>
                  <a:pt x="131053" y="4039044"/>
                  <a:pt x="0" y="3907991"/>
                  <a:pt x="0" y="3746328"/>
                </a:cubicBezTo>
                <a:lnTo>
                  <a:pt x="0" y="292716"/>
                </a:lnTo>
                <a:cubicBezTo>
                  <a:pt x="0" y="131053"/>
                  <a:pt x="131053" y="0"/>
                  <a:pt x="292716" y="0"/>
                </a:cubicBezTo>
                <a:close/>
              </a:path>
            </a:pathLst>
          </a:custGeom>
          <a:blipFill>
            <a:blip r:embed="rId2"/>
            <a:stretch>
              <a:fillRect/>
            </a:stretch>
          </a:blipFill>
        </p:spPr>
        <p:txBody>
          <a:bodyPr wrap="square">
            <a:noAutofit/>
          </a:bodyPr>
          <a:lstStyle/>
          <a:p>
            <a:endParaRPr lang="en-US" dirty="0"/>
          </a:p>
        </p:txBody>
      </p:sp>
      <p:sp>
        <p:nvSpPr>
          <p:cNvPr id="8" name="Content Placeholder 7">
            <a:extLst>
              <a:ext uri="{FF2B5EF4-FFF2-40B4-BE49-F238E27FC236}">
                <a16:creationId xmlns:a16="http://schemas.microsoft.com/office/drawing/2014/main" id="{83F7B03F-5EDA-605B-1A2E-F48896E48939}"/>
              </a:ext>
            </a:extLst>
          </p:cNvPr>
          <p:cNvSpPr>
            <a:spLocks noGrp="1"/>
          </p:cNvSpPr>
          <p:nvPr>
            <p:ph sz="quarter" idx="14"/>
          </p:nvPr>
        </p:nvSpPr>
        <p:spPr>
          <a:xfrm>
            <a:off x="5120787" y="549275"/>
            <a:ext cx="6561138" cy="57881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39D205C6-AA77-4A66-BB27-EE68DDD0D193}" type="datetime1">
              <a:rPr lang="en-US" smtClean="0"/>
              <a:t>11/8/2025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84533327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ig Number 1">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5B8561-D435-07DE-2456-79994CDFB83C}"/>
              </a:ext>
            </a:extLst>
          </p:cNvPr>
          <p:cNvSpPr>
            <a:spLocks noGrp="1"/>
          </p:cNvSpPr>
          <p:nvPr>
            <p:ph type="title" hasCustomPrompt="1"/>
          </p:nvPr>
        </p:nvSpPr>
        <p:spPr>
          <a:xfrm>
            <a:off x="493776" y="782804"/>
            <a:ext cx="11201400" cy="4206240"/>
          </a:xfrm>
        </p:spPr>
        <p:txBody>
          <a:bodyPr>
            <a:normAutofit/>
          </a:bodyPr>
          <a:lstStyle>
            <a:lvl1pPr algn="ctr">
              <a:defRPr sz="27800">
                <a:solidFill>
                  <a:schemeClr val="tx2">
                    <a:lumMod val="90000"/>
                    <a:lumOff val="10000"/>
                  </a:schemeClr>
                </a:solidFill>
              </a:defRPr>
            </a:lvl1pPr>
          </a:lstStyle>
          <a:p>
            <a:r>
              <a:rPr lang="en-US"/>
              <a:t>##%</a:t>
            </a:r>
          </a:p>
        </p:txBody>
      </p:sp>
      <p:sp>
        <p:nvSpPr>
          <p:cNvPr id="3" name="Date Placeholder 2">
            <a:extLst>
              <a:ext uri="{FF2B5EF4-FFF2-40B4-BE49-F238E27FC236}">
                <a16:creationId xmlns:a16="http://schemas.microsoft.com/office/drawing/2014/main" id="{615DF3EE-4BB8-4215-E053-BF3ED1BB9F97}"/>
              </a:ext>
            </a:extLst>
          </p:cNvPr>
          <p:cNvSpPr>
            <a:spLocks noGrp="1"/>
          </p:cNvSpPr>
          <p:nvPr>
            <p:ph type="dt" sz="half" idx="10"/>
          </p:nvPr>
        </p:nvSpPr>
        <p:spPr/>
        <p:txBody>
          <a:bodyPr/>
          <a:lstStyle/>
          <a:p>
            <a:fld id="{64F05DF3-EEC7-45DF-A943-3E12702079E5}" type="datetime1">
              <a:rPr lang="en-US" smtClean="0"/>
              <a:t>11/8/2025</a:t>
            </a:fld>
            <a:endParaRPr lang="en-US" dirty="0"/>
          </a:p>
        </p:txBody>
      </p:sp>
      <p:sp>
        <p:nvSpPr>
          <p:cNvPr id="4" name="Footer Placeholder 3">
            <a:extLst>
              <a:ext uri="{FF2B5EF4-FFF2-40B4-BE49-F238E27FC236}">
                <a16:creationId xmlns:a16="http://schemas.microsoft.com/office/drawing/2014/main" id="{943AE6E7-0083-439C-3FBC-ADE4BE86C1A4}"/>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2AF27A3B-009A-1790-7D93-9A1F6351D8BE}"/>
              </a:ext>
            </a:extLst>
          </p:cNvPr>
          <p:cNvSpPr>
            <a:spLocks noGrp="1"/>
          </p:cNvSpPr>
          <p:nvPr>
            <p:ph type="sldNum" sz="quarter" idx="12"/>
          </p:nvPr>
        </p:nvSpPr>
        <p:spPr/>
        <p:txBody>
          <a:bodyPr/>
          <a:lstStyle/>
          <a:p>
            <a:fld id="{CC057153-B650-4DEB-B370-79DDCFDCE934}" type="slidenum">
              <a:rPr lang="en-US" smtClean="0"/>
              <a:pPr/>
              <a:t>‹#›</a:t>
            </a:fld>
            <a:endParaRPr lang="en-US" dirty="0"/>
          </a:p>
        </p:txBody>
      </p:sp>
      <p:sp>
        <p:nvSpPr>
          <p:cNvPr id="7" name="Content Placeholder 6">
            <a:extLst>
              <a:ext uri="{FF2B5EF4-FFF2-40B4-BE49-F238E27FC236}">
                <a16:creationId xmlns:a16="http://schemas.microsoft.com/office/drawing/2014/main" id="{A42AC33E-6837-F850-DF64-4475DAA059EE}"/>
              </a:ext>
            </a:extLst>
          </p:cNvPr>
          <p:cNvSpPr>
            <a:spLocks noGrp="1"/>
          </p:cNvSpPr>
          <p:nvPr>
            <p:ph sz="quarter" idx="13"/>
          </p:nvPr>
        </p:nvSpPr>
        <p:spPr>
          <a:xfrm>
            <a:off x="493775" y="4989044"/>
            <a:ext cx="11201399" cy="1225296"/>
          </a:xfrm>
        </p:spPr>
        <p:txBody>
          <a:bodyPr>
            <a:normAutofit/>
          </a:bodyPr>
          <a:lstStyle>
            <a:lvl1pPr marL="0" indent="0" algn="ctr">
              <a:buNone/>
              <a:defRPr sz="2400">
                <a:solidFill>
                  <a:schemeClr val="tx2">
                    <a:lumMod val="90000"/>
                    <a:lumOff val="10000"/>
                  </a:schemeClr>
                </a:solidFill>
              </a:defRPr>
            </a:lvl1pPr>
            <a:lvl2pPr marL="228600" indent="0" algn="ctr">
              <a:buNone/>
              <a:defRPr sz="2000">
                <a:solidFill>
                  <a:schemeClr val="tx2">
                    <a:lumMod val="90000"/>
                    <a:lumOff val="10000"/>
                  </a:schemeClr>
                </a:solidFill>
              </a:defRPr>
            </a:lvl2pPr>
            <a:lvl3pPr marL="457200" indent="0" algn="ctr">
              <a:buNone/>
              <a:defRPr sz="1800">
                <a:solidFill>
                  <a:schemeClr val="tx2">
                    <a:lumMod val="90000"/>
                    <a:lumOff val="10000"/>
                  </a:schemeClr>
                </a:solidFill>
              </a:defRPr>
            </a:lvl3pPr>
            <a:lvl4pPr marL="685800" indent="0" algn="ctr">
              <a:buNone/>
              <a:defRPr sz="1600">
                <a:solidFill>
                  <a:schemeClr val="tx2">
                    <a:lumMod val="90000"/>
                    <a:lumOff val="10000"/>
                  </a:schemeClr>
                </a:solidFill>
              </a:defRPr>
            </a:lvl4pPr>
            <a:lvl5pPr marL="914400" indent="0" algn="ctr">
              <a:buNone/>
              <a:defRPr sz="1400">
                <a:solidFill>
                  <a:schemeClr val="tx2">
                    <a:lumMod val="90000"/>
                    <a:lumOff val="1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64738272"/>
      </p:ext>
    </p:extLst>
  </p:cSld>
  <p:clrMapOvr>
    <a:overrideClrMapping bg1="lt1" tx1="dk1" bg2="lt2" tx2="dk2" accent1="accent1" accent2="accent2" accent3="accent3" accent4="accent4" accent5="accent5" accent6="accent6" hlink="hlink" folHlink="folHlink"/>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ig Number 2">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5B8561-D435-07DE-2456-79994CDFB83C}"/>
              </a:ext>
            </a:extLst>
          </p:cNvPr>
          <p:cNvSpPr>
            <a:spLocks noGrp="1"/>
          </p:cNvSpPr>
          <p:nvPr>
            <p:ph type="title" hasCustomPrompt="1"/>
          </p:nvPr>
        </p:nvSpPr>
        <p:spPr>
          <a:xfrm>
            <a:off x="493776" y="782804"/>
            <a:ext cx="11201400" cy="4206240"/>
          </a:xfrm>
        </p:spPr>
        <p:txBody>
          <a:bodyPr>
            <a:normAutofit/>
          </a:bodyPr>
          <a:lstStyle>
            <a:lvl1pPr algn="ctr">
              <a:defRPr sz="27800"/>
            </a:lvl1pPr>
          </a:lstStyle>
          <a:p>
            <a:r>
              <a:rPr lang="en-US"/>
              <a:t>##%</a:t>
            </a:r>
          </a:p>
        </p:txBody>
      </p:sp>
      <p:sp>
        <p:nvSpPr>
          <p:cNvPr id="3" name="Date Placeholder 2">
            <a:extLst>
              <a:ext uri="{FF2B5EF4-FFF2-40B4-BE49-F238E27FC236}">
                <a16:creationId xmlns:a16="http://schemas.microsoft.com/office/drawing/2014/main" id="{615DF3EE-4BB8-4215-E053-BF3ED1BB9F97}"/>
              </a:ext>
            </a:extLst>
          </p:cNvPr>
          <p:cNvSpPr>
            <a:spLocks noGrp="1"/>
          </p:cNvSpPr>
          <p:nvPr>
            <p:ph type="dt" sz="half" idx="10"/>
          </p:nvPr>
        </p:nvSpPr>
        <p:spPr/>
        <p:txBody>
          <a:bodyPr/>
          <a:lstStyle/>
          <a:p>
            <a:fld id="{4F39EAFF-A363-4554-A2A5-F61FABD0CE04}" type="datetime1">
              <a:rPr lang="en-US" smtClean="0"/>
              <a:t>11/8/2025</a:t>
            </a:fld>
            <a:endParaRPr lang="en-US" dirty="0"/>
          </a:p>
        </p:txBody>
      </p:sp>
      <p:sp>
        <p:nvSpPr>
          <p:cNvPr id="4" name="Footer Placeholder 3">
            <a:extLst>
              <a:ext uri="{FF2B5EF4-FFF2-40B4-BE49-F238E27FC236}">
                <a16:creationId xmlns:a16="http://schemas.microsoft.com/office/drawing/2014/main" id="{943AE6E7-0083-439C-3FBC-ADE4BE86C1A4}"/>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2AF27A3B-009A-1790-7D93-9A1F6351D8BE}"/>
              </a:ext>
            </a:extLst>
          </p:cNvPr>
          <p:cNvSpPr>
            <a:spLocks noGrp="1"/>
          </p:cNvSpPr>
          <p:nvPr>
            <p:ph type="sldNum" sz="quarter" idx="12"/>
          </p:nvPr>
        </p:nvSpPr>
        <p:spPr/>
        <p:txBody>
          <a:bodyPr/>
          <a:lstStyle/>
          <a:p>
            <a:fld id="{CC057153-B650-4DEB-B370-79DDCFDCE934}" type="slidenum">
              <a:rPr lang="en-US" smtClean="0"/>
              <a:pPr/>
              <a:t>‹#›</a:t>
            </a:fld>
            <a:endParaRPr lang="en-US" dirty="0"/>
          </a:p>
        </p:txBody>
      </p:sp>
      <p:sp>
        <p:nvSpPr>
          <p:cNvPr id="7" name="Content Placeholder 6">
            <a:extLst>
              <a:ext uri="{FF2B5EF4-FFF2-40B4-BE49-F238E27FC236}">
                <a16:creationId xmlns:a16="http://schemas.microsoft.com/office/drawing/2014/main" id="{A42AC33E-6837-F850-DF64-4475DAA059EE}"/>
              </a:ext>
            </a:extLst>
          </p:cNvPr>
          <p:cNvSpPr>
            <a:spLocks noGrp="1"/>
          </p:cNvSpPr>
          <p:nvPr>
            <p:ph sz="quarter" idx="13"/>
          </p:nvPr>
        </p:nvSpPr>
        <p:spPr>
          <a:xfrm>
            <a:off x="493776" y="4989044"/>
            <a:ext cx="11201400" cy="1225296"/>
          </a:xfrm>
        </p:spPr>
        <p:txBody>
          <a:bodyPr>
            <a:normAutofit/>
          </a:bodyPr>
          <a:lstStyle>
            <a:lvl1pPr marL="0" indent="0" algn="ctr">
              <a:buNone/>
              <a:defRPr sz="2800"/>
            </a:lvl1pPr>
            <a:lvl2pPr marL="228600" indent="0" algn="ctr">
              <a:buNone/>
              <a:defRPr sz="2400"/>
            </a:lvl2pPr>
            <a:lvl3pPr marL="457200" indent="0" algn="ctr">
              <a:buNone/>
              <a:defRPr sz="2000"/>
            </a:lvl3pPr>
            <a:lvl4pPr marL="685800" indent="0" algn="ctr">
              <a:buNone/>
              <a:defRPr sz="1800"/>
            </a:lvl4pPr>
            <a:lvl5pPr marL="914400" indent="0" algn="ctr">
              <a:buNone/>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08540696"/>
      </p:ext>
    </p:extLst>
  </p:cSld>
  <p:clrMapOvr>
    <a:overrideClrMapping bg1="lt1" tx1="dk1" bg2="lt2" tx2="dk2" accent1="accent1" accent2="accent2" accent3="accent3" accent4="accent4" accent5="accent5" accent6="accent6" hlink="hlink" folHlink="folHlink"/>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ig Number 3">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5B8561-D435-07DE-2456-79994CDFB83C}"/>
              </a:ext>
            </a:extLst>
          </p:cNvPr>
          <p:cNvSpPr>
            <a:spLocks noGrp="1"/>
          </p:cNvSpPr>
          <p:nvPr>
            <p:ph type="title" hasCustomPrompt="1"/>
          </p:nvPr>
        </p:nvSpPr>
        <p:spPr>
          <a:xfrm>
            <a:off x="429768" y="603504"/>
            <a:ext cx="11201400" cy="4206240"/>
          </a:xfrm>
        </p:spPr>
        <p:txBody>
          <a:bodyPr>
            <a:normAutofit/>
          </a:bodyPr>
          <a:lstStyle>
            <a:lvl1pPr algn="l">
              <a:defRPr sz="27800">
                <a:solidFill>
                  <a:schemeClr val="tx2">
                    <a:lumMod val="90000"/>
                    <a:lumOff val="10000"/>
                  </a:schemeClr>
                </a:solidFill>
              </a:defRPr>
            </a:lvl1pPr>
          </a:lstStyle>
          <a:p>
            <a:r>
              <a:rPr lang="en-US"/>
              <a:t>##%</a:t>
            </a:r>
          </a:p>
        </p:txBody>
      </p:sp>
      <p:sp>
        <p:nvSpPr>
          <p:cNvPr id="3" name="Date Placeholder 2">
            <a:extLst>
              <a:ext uri="{FF2B5EF4-FFF2-40B4-BE49-F238E27FC236}">
                <a16:creationId xmlns:a16="http://schemas.microsoft.com/office/drawing/2014/main" id="{615DF3EE-4BB8-4215-E053-BF3ED1BB9F97}"/>
              </a:ext>
            </a:extLst>
          </p:cNvPr>
          <p:cNvSpPr>
            <a:spLocks noGrp="1"/>
          </p:cNvSpPr>
          <p:nvPr>
            <p:ph type="dt" sz="half" idx="10"/>
          </p:nvPr>
        </p:nvSpPr>
        <p:spPr/>
        <p:txBody>
          <a:bodyPr/>
          <a:lstStyle/>
          <a:p>
            <a:fld id="{90F47950-0717-4110-9557-F08D8A545BF8}" type="datetime1">
              <a:rPr lang="en-US" smtClean="0"/>
              <a:t>11/8/2025</a:t>
            </a:fld>
            <a:endParaRPr lang="en-US" dirty="0"/>
          </a:p>
        </p:txBody>
      </p:sp>
      <p:sp>
        <p:nvSpPr>
          <p:cNvPr id="4" name="Footer Placeholder 3">
            <a:extLst>
              <a:ext uri="{FF2B5EF4-FFF2-40B4-BE49-F238E27FC236}">
                <a16:creationId xmlns:a16="http://schemas.microsoft.com/office/drawing/2014/main" id="{943AE6E7-0083-439C-3FBC-ADE4BE86C1A4}"/>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2AF27A3B-009A-1790-7D93-9A1F6351D8BE}"/>
              </a:ext>
            </a:extLst>
          </p:cNvPr>
          <p:cNvSpPr>
            <a:spLocks noGrp="1"/>
          </p:cNvSpPr>
          <p:nvPr>
            <p:ph type="sldNum" sz="quarter" idx="12"/>
          </p:nvPr>
        </p:nvSpPr>
        <p:spPr/>
        <p:txBody>
          <a:bodyPr/>
          <a:lstStyle/>
          <a:p>
            <a:fld id="{CC057153-B650-4DEB-B370-79DDCFDCE934}" type="slidenum">
              <a:rPr lang="en-US" smtClean="0"/>
              <a:pPr/>
              <a:t>‹#›</a:t>
            </a:fld>
            <a:endParaRPr lang="en-US" dirty="0"/>
          </a:p>
        </p:txBody>
      </p:sp>
      <p:sp>
        <p:nvSpPr>
          <p:cNvPr id="7" name="Content Placeholder 6">
            <a:extLst>
              <a:ext uri="{FF2B5EF4-FFF2-40B4-BE49-F238E27FC236}">
                <a16:creationId xmlns:a16="http://schemas.microsoft.com/office/drawing/2014/main" id="{A42AC33E-6837-F850-DF64-4475DAA059EE}"/>
              </a:ext>
            </a:extLst>
          </p:cNvPr>
          <p:cNvSpPr>
            <a:spLocks noGrp="1"/>
          </p:cNvSpPr>
          <p:nvPr>
            <p:ph sz="quarter" idx="13"/>
          </p:nvPr>
        </p:nvSpPr>
        <p:spPr>
          <a:xfrm>
            <a:off x="429768" y="4809744"/>
            <a:ext cx="5897880" cy="1353312"/>
          </a:xfrm>
        </p:spPr>
        <p:txBody>
          <a:bodyPr>
            <a:normAutofit/>
          </a:bodyPr>
          <a:lstStyle>
            <a:lvl1pPr marL="0" indent="0" algn="l">
              <a:buNone/>
              <a:defRPr sz="2800">
                <a:solidFill>
                  <a:schemeClr val="tx2">
                    <a:lumMod val="90000"/>
                    <a:lumOff val="10000"/>
                  </a:schemeClr>
                </a:solidFill>
              </a:defRPr>
            </a:lvl1pPr>
            <a:lvl2pPr marL="228600" indent="0" algn="l">
              <a:buNone/>
              <a:defRPr sz="2400">
                <a:solidFill>
                  <a:schemeClr val="tx2">
                    <a:lumMod val="90000"/>
                    <a:lumOff val="10000"/>
                  </a:schemeClr>
                </a:solidFill>
              </a:defRPr>
            </a:lvl2pPr>
            <a:lvl3pPr marL="457200" indent="0" algn="l">
              <a:buNone/>
              <a:defRPr sz="2000">
                <a:solidFill>
                  <a:schemeClr val="tx2">
                    <a:lumMod val="90000"/>
                    <a:lumOff val="10000"/>
                  </a:schemeClr>
                </a:solidFill>
              </a:defRPr>
            </a:lvl3pPr>
            <a:lvl4pPr marL="685800" indent="0" algn="l">
              <a:buNone/>
              <a:defRPr sz="1800">
                <a:solidFill>
                  <a:schemeClr val="tx2">
                    <a:lumMod val="90000"/>
                    <a:lumOff val="10000"/>
                  </a:schemeClr>
                </a:solidFill>
              </a:defRPr>
            </a:lvl4pPr>
            <a:lvl5pPr marL="914400" indent="0" algn="l">
              <a:buNone/>
              <a:defRPr sz="1600">
                <a:solidFill>
                  <a:schemeClr val="tx2">
                    <a:lumMod val="90000"/>
                    <a:lumOff val="1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74825039"/>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Photo 1">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429768" y="5276088"/>
            <a:ext cx="11347704" cy="786384"/>
          </a:xfrm>
        </p:spPr>
        <p:txBody>
          <a:bodyPr anchor="b">
            <a:normAutofit/>
          </a:bodyPr>
          <a:lstStyle>
            <a:lvl1pPr algn="l">
              <a:defRPr sz="4400">
                <a:solidFill>
                  <a:schemeClr val="tx2"/>
                </a:solidFill>
              </a:defRPr>
            </a:lvl1pPr>
          </a:lstStyle>
          <a:p>
            <a:r>
              <a:rPr lang="en-US"/>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429768" y="5980176"/>
            <a:ext cx="11347704" cy="530352"/>
          </a:xfrm>
        </p:spPr>
        <p:txBody>
          <a:bodyPr anchor="t">
            <a:normAutofit/>
          </a:bodyPr>
          <a:lstStyle>
            <a:lvl1pPr marL="0" indent="0" algn="l">
              <a:buNone/>
              <a:defRPr sz="1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8" name="Picture Placeholder 6">
            <a:extLst>
              <a:ext uri="{FF2B5EF4-FFF2-40B4-BE49-F238E27FC236}">
                <a16:creationId xmlns:a16="http://schemas.microsoft.com/office/drawing/2014/main" id="{F9A648C8-0436-6FAF-8B52-BA15EFB5F90C}"/>
              </a:ext>
            </a:extLst>
          </p:cNvPr>
          <p:cNvSpPr>
            <a:spLocks noGrp="1"/>
          </p:cNvSpPr>
          <p:nvPr>
            <p:ph type="pic" sz="quarter" idx="13"/>
          </p:nvPr>
        </p:nvSpPr>
        <p:spPr>
          <a:xfrm>
            <a:off x="342901" y="343038"/>
            <a:ext cx="11506200" cy="4792766"/>
          </a:xfrm>
          <a:custGeom>
            <a:avLst/>
            <a:gdLst>
              <a:gd name="connsiteX0" fmla="*/ 292023 w 11506200"/>
              <a:gd name="connsiteY0" fmla="*/ 0 h 4792766"/>
              <a:gd name="connsiteX1" fmla="*/ 11214177 w 11506200"/>
              <a:gd name="connsiteY1" fmla="*/ 0 h 4792766"/>
              <a:gd name="connsiteX2" fmla="*/ 11506200 w 11506200"/>
              <a:gd name="connsiteY2" fmla="*/ 292023 h 4792766"/>
              <a:gd name="connsiteX3" fmla="*/ 11506200 w 11506200"/>
              <a:gd name="connsiteY3" fmla="*/ 4500743 h 4792766"/>
              <a:gd name="connsiteX4" fmla="*/ 11214177 w 11506200"/>
              <a:gd name="connsiteY4" fmla="*/ 4792766 h 4792766"/>
              <a:gd name="connsiteX5" fmla="*/ 292023 w 11506200"/>
              <a:gd name="connsiteY5" fmla="*/ 4792766 h 4792766"/>
              <a:gd name="connsiteX6" fmla="*/ 0 w 11506200"/>
              <a:gd name="connsiteY6" fmla="*/ 4500743 h 4792766"/>
              <a:gd name="connsiteX7" fmla="*/ 0 w 11506200"/>
              <a:gd name="connsiteY7" fmla="*/ 292023 h 4792766"/>
              <a:gd name="connsiteX8" fmla="*/ 292023 w 11506200"/>
              <a:gd name="connsiteY8" fmla="*/ 0 h 4792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506200" h="4792766">
                <a:moveTo>
                  <a:pt x="292023" y="0"/>
                </a:moveTo>
                <a:lnTo>
                  <a:pt x="11214177" y="0"/>
                </a:lnTo>
                <a:cubicBezTo>
                  <a:pt x="11375457" y="0"/>
                  <a:pt x="11506200" y="130743"/>
                  <a:pt x="11506200" y="292023"/>
                </a:cubicBezTo>
                <a:lnTo>
                  <a:pt x="11506200" y="4500743"/>
                </a:lnTo>
                <a:cubicBezTo>
                  <a:pt x="11506200" y="4662023"/>
                  <a:pt x="11375457" y="4792766"/>
                  <a:pt x="11214177" y="4792766"/>
                </a:cubicBezTo>
                <a:lnTo>
                  <a:pt x="292023" y="4792766"/>
                </a:lnTo>
                <a:cubicBezTo>
                  <a:pt x="130743" y="4792766"/>
                  <a:pt x="0" y="4662023"/>
                  <a:pt x="0" y="4500743"/>
                </a:cubicBezTo>
                <a:lnTo>
                  <a:pt x="0" y="292023"/>
                </a:lnTo>
                <a:cubicBezTo>
                  <a:pt x="0" y="130743"/>
                  <a:pt x="130743" y="0"/>
                  <a:pt x="292023" y="0"/>
                </a:cubicBezTo>
                <a:close/>
              </a:path>
            </a:pathLst>
          </a:custGeom>
          <a:blipFill>
            <a:blip r:embed="rId2"/>
            <a:stretch>
              <a:fillRect/>
            </a:stretch>
          </a:blipFill>
        </p:spPr>
        <p:txBody>
          <a:bodyPr wrap="square">
            <a:noAutofit/>
          </a:bodyPr>
          <a:lstStyle/>
          <a:p>
            <a:endParaRPr lang="en-US" dirty="0"/>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a:xfrm>
            <a:off x="137160" y="6519672"/>
            <a:ext cx="3494314" cy="365125"/>
          </a:xfrm>
        </p:spPr>
        <p:txBody>
          <a:bodyPr/>
          <a:lstStyle>
            <a:lvl1pPr>
              <a:defRPr>
                <a:solidFill>
                  <a:schemeClr val="tx2"/>
                </a:solidFill>
                <a:effectLst/>
              </a:defRPr>
            </a:lvl1pPr>
          </a:lstStyle>
          <a:p>
            <a:fld id="{A94E042F-6826-4E41-A6B0-8BF606E4151E}" type="datetime1">
              <a:rPr lang="en-US" smtClean="0"/>
              <a:t>11/8/2025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a:xfrm>
            <a:off x="8876521" y="6519672"/>
            <a:ext cx="2805405" cy="365125"/>
          </a:xfrm>
        </p:spPr>
        <p:txBody>
          <a:bodyPr/>
          <a:lstStyle>
            <a:lvl1pPr>
              <a:defRPr>
                <a:solidFill>
                  <a:schemeClr val="tx2"/>
                </a:solidFill>
                <a:effectLst/>
              </a:defRPr>
            </a:lvl1p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a:xfrm>
            <a:off x="11632162" y="6519672"/>
            <a:ext cx="429207" cy="365125"/>
          </a:xfrm>
        </p:spPr>
        <p:txBody>
          <a:bodyPr/>
          <a:lstStyle>
            <a:lvl1pPr>
              <a:defRPr>
                <a:solidFill>
                  <a:schemeClr val="tx2"/>
                </a:solidFill>
                <a:effectLst/>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160975241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Statement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21EB5-8556-FBD7-00D5-D69AC8E7E73A}"/>
              </a:ext>
            </a:extLst>
          </p:cNvPr>
          <p:cNvSpPr>
            <a:spLocks noGrp="1"/>
          </p:cNvSpPr>
          <p:nvPr>
            <p:ph type="title"/>
          </p:nvPr>
        </p:nvSpPr>
        <p:spPr>
          <a:xfrm>
            <a:off x="612648" y="-1133856"/>
            <a:ext cx="10652760" cy="1133856"/>
          </a:xfrm>
        </p:spPr>
        <p:txBody>
          <a:bodyPr/>
          <a:lstStyle/>
          <a:p>
            <a:r>
              <a:rPr lang="en-US"/>
              <a:t>Click to edit Master title style</a:t>
            </a:r>
          </a:p>
        </p:txBody>
      </p:sp>
      <p:sp>
        <p:nvSpPr>
          <p:cNvPr id="3" name="Date Placeholder 2">
            <a:extLst>
              <a:ext uri="{FF2B5EF4-FFF2-40B4-BE49-F238E27FC236}">
                <a16:creationId xmlns:a16="http://schemas.microsoft.com/office/drawing/2014/main" id="{67F688C7-1128-9027-65E4-A17BBE7DDDF0}"/>
              </a:ext>
            </a:extLst>
          </p:cNvPr>
          <p:cNvSpPr>
            <a:spLocks noGrp="1"/>
          </p:cNvSpPr>
          <p:nvPr>
            <p:ph type="dt" sz="half" idx="10"/>
          </p:nvPr>
        </p:nvSpPr>
        <p:spPr/>
        <p:txBody>
          <a:bodyPr/>
          <a:lstStyle/>
          <a:p>
            <a:fld id="{B911F94A-833D-4D19-8ACB-52DAEF08569A}" type="datetime1">
              <a:rPr lang="en-US" smtClean="0"/>
              <a:t>11/8/2025</a:t>
            </a:fld>
            <a:endParaRPr lang="en-US" dirty="0"/>
          </a:p>
        </p:txBody>
      </p:sp>
      <p:sp>
        <p:nvSpPr>
          <p:cNvPr id="4" name="Footer Placeholder 3">
            <a:extLst>
              <a:ext uri="{FF2B5EF4-FFF2-40B4-BE49-F238E27FC236}">
                <a16:creationId xmlns:a16="http://schemas.microsoft.com/office/drawing/2014/main" id="{3D56E87B-2252-4382-E6E7-15A81BCC8029}"/>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8C1C6A68-1AC4-7B10-CD66-D67327434E62}"/>
              </a:ext>
            </a:extLst>
          </p:cNvPr>
          <p:cNvSpPr>
            <a:spLocks noGrp="1"/>
          </p:cNvSpPr>
          <p:nvPr>
            <p:ph type="sldNum" sz="quarter" idx="12"/>
          </p:nvPr>
        </p:nvSpPr>
        <p:spPr/>
        <p:txBody>
          <a:bodyPr/>
          <a:lstStyle/>
          <a:p>
            <a:fld id="{CC057153-B650-4DEB-B370-79DDCFDCE934}" type="slidenum">
              <a:rPr lang="en-US" smtClean="0"/>
              <a:pPr/>
              <a:t>‹#›</a:t>
            </a:fld>
            <a:endParaRPr lang="en-US" dirty="0"/>
          </a:p>
        </p:txBody>
      </p:sp>
      <p:sp>
        <p:nvSpPr>
          <p:cNvPr id="7" name="Content Placeholder 6">
            <a:extLst>
              <a:ext uri="{FF2B5EF4-FFF2-40B4-BE49-F238E27FC236}">
                <a16:creationId xmlns:a16="http://schemas.microsoft.com/office/drawing/2014/main" id="{3E4E45FF-53F3-89B1-B969-C440DC819EF4}"/>
              </a:ext>
            </a:extLst>
          </p:cNvPr>
          <p:cNvSpPr>
            <a:spLocks noGrp="1"/>
          </p:cNvSpPr>
          <p:nvPr>
            <p:ph sz="quarter" idx="13" hasCustomPrompt="1"/>
          </p:nvPr>
        </p:nvSpPr>
        <p:spPr>
          <a:xfrm>
            <a:off x="612648" y="548640"/>
            <a:ext cx="8266176" cy="5605272"/>
          </a:xfrm>
        </p:spPr>
        <p:txBody>
          <a:bodyPr anchor="t">
            <a:noAutofit/>
          </a:bodyPr>
          <a:lstStyle>
            <a:lvl1pPr marL="0" indent="0">
              <a:lnSpc>
                <a:spcPct val="100000"/>
              </a:lnSpc>
              <a:buNone/>
              <a:defRPr sz="5000" b="1"/>
            </a:lvl1pPr>
            <a:lvl2pPr marL="228600" indent="0">
              <a:lnSpc>
                <a:spcPct val="100000"/>
              </a:lnSpc>
              <a:buNone/>
              <a:defRPr sz="4400" b="1"/>
            </a:lvl2pPr>
            <a:lvl3pPr marL="457200" indent="0">
              <a:lnSpc>
                <a:spcPct val="100000"/>
              </a:lnSpc>
              <a:buNone/>
              <a:defRPr sz="4000" b="1"/>
            </a:lvl3pPr>
            <a:lvl4pPr marL="685800" indent="0">
              <a:lnSpc>
                <a:spcPct val="100000"/>
              </a:lnSpc>
              <a:buNone/>
              <a:defRPr sz="3600" b="1"/>
            </a:lvl4pPr>
            <a:lvl5pPr marL="914400" indent="0">
              <a:lnSpc>
                <a:spcPct val="100000"/>
              </a:lnSpc>
              <a:buNone/>
              <a:defRPr sz="3200" b="1"/>
            </a:lvl5pPr>
          </a:lstStyle>
          <a:p>
            <a:pPr lvl="0"/>
            <a:r>
              <a:rPr lang="en-US"/>
              <a:t>Click to edit Statement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9802177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F0761-EA67-F7D1-62E4-095EADA262F0}"/>
              </a:ext>
            </a:extLst>
          </p:cNvPr>
          <p:cNvSpPr>
            <a:spLocks noGrp="1"/>
          </p:cNvSpPr>
          <p:nvPr>
            <p:ph type="title" hasCustomPrompt="1"/>
          </p:nvPr>
        </p:nvSpPr>
        <p:spPr>
          <a:xfrm>
            <a:off x="1499616" y="1823376"/>
            <a:ext cx="9198864" cy="2875175"/>
          </a:xfrm>
        </p:spPr>
        <p:txBody>
          <a:bodyPr anchor="ctr">
            <a:normAutofit/>
          </a:bodyPr>
          <a:lstStyle>
            <a:lvl1pPr>
              <a:defRPr sz="4400"/>
            </a:lvl1pPr>
          </a:lstStyle>
          <a:p>
            <a:r>
              <a:rPr lang="en-US"/>
              <a:t>Click to edit Quote</a:t>
            </a:r>
          </a:p>
        </p:txBody>
      </p:sp>
      <p:sp>
        <p:nvSpPr>
          <p:cNvPr id="3" name="Date Placeholder 2">
            <a:extLst>
              <a:ext uri="{FF2B5EF4-FFF2-40B4-BE49-F238E27FC236}">
                <a16:creationId xmlns:a16="http://schemas.microsoft.com/office/drawing/2014/main" id="{49A78CD0-57A9-DB86-E3A3-40628E6D68B7}"/>
              </a:ext>
            </a:extLst>
          </p:cNvPr>
          <p:cNvSpPr>
            <a:spLocks noGrp="1"/>
          </p:cNvSpPr>
          <p:nvPr>
            <p:ph type="dt" sz="half" idx="10"/>
          </p:nvPr>
        </p:nvSpPr>
        <p:spPr/>
        <p:txBody>
          <a:bodyPr/>
          <a:lstStyle/>
          <a:p>
            <a:fld id="{350C3A70-5484-4418-A739-7B973E09E7E8}" type="datetime1">
              <a:rPr lang="en-US" smtClean="0"/>
              <a:t>11/8/2025</a:t>
            </a:fld>
            <a:endParaRPr lang="en-US" dirty="0"/>
          </a:p>
        </p:txBody>
      </p:sp>
      <p:sp>
        <p:nvSpPr>
          <p:cNvPr id="4" name="Footer Placeholder 3">
            <a:extLst>
              <a:ext uri="{FF2B5EF4-FFF2-40B4-BE49-F238E27FC236}">
                <a16:creationId xmlns:a16="http://schemas.microsoft.com/office/drawing/2014/main" id="{B54C2DF4-76B6-1299-74E1-66F403C01A3C}"/>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2535CA15-3DFE-125B-C658-77179EDEA2F0}"/>
              </a:ext>
            </a:extLst>
          </p:cNvPr>
          <p:cNvSpPr>
            <a:spLocks noGrp="1"/>
          </p:cNvSpPr>
          <p:nvPr>
            <p:ph type="sldNum" sz="quarter" idx="12"/>
          </p:nvPr>
        </p:nvSpPr>
        <p:spPr/>
        <p:txBody>
          <a:bodyPr/>
          <a:lstStyle/>
          <a:p>
            <a:fld id="{CC057153-B650-4DEB-B370-79DDCFDCE934}" type="slidenum">
              <a:rPr lang="en-US" smtClean="0"/>
              <a:pPr/>
              <a:t>‹#›</a:t>
            </a:fld>
            <a:endParaRPr lang="en-US" dirty="0"/>
          </a:p>
        </p:txBody>
      </p:sp>
      <p:sp>
        <p:nvSpPr>
          <p:cNvPr id="7" name="Content Placeholder 6">
            <a:extLst>
              <a:ext uri="{FF2B5EF4-FFF2-40B4-BE49-F238E27FC236}">
                <a16:creationId xmlns:a16="http://schemas.microsoft.com/office/drawing/2014/main" id="{E5FAB025-061F-4B04-451A-37E42755863E}"/>
              </a:ext>
            </a:extLst>
          </p:cNvPr>
          <p:cNvSpPr>
            <a:spLocks noGrp="1"/>
          </p:cNvSpPr>
          <p:nvPr>
            <p:ph sz="quarter" idx="13" hasCustomPrompt="1"/>
          </p:nvPr>
        </p:nvSpPr>
        <p:spPr>
          <a:xfrm>
            <a:off x="1499616" y="5276088"/>
            <a:ext cx="9198864" cy="466344"/>
          </a:xfrm>
        </p:spPr>
        <p:txBody>
          <a:bodyPr>
            <a:normAutofit/>
          </a:bodyPr>
          <a:lstStyle>
            <a:lvl1pPr marL="0" indent="0">
              <a:buNone/>
              <a:defRPr sz="2200" b="1">
                <a:solidFill>
                  <a:schemeClr val="tx2">
                    <a:lumMod val="75000"/>
                    <a:lumOff val="25000"/>
                  </a:schemeClr>
                </a:solidFill>
              </a:defRPr>
            </a:lvl1pPr>
            <a:lvl2pPr marL="228600" indent="0">
              <a:buNone/>
              <a:defRPr sz="2000" b="1">
                <a:solidFill>
                  <a:schemeClr val="tx2">
                    <a:lumMod val="75000"/>
                    <a:lumOff val="25000"/>
                  </a:schemeClr>
                </a:solidFill>
              </a:defRPr>
            </a:lvl2pPr>
            <a:lvl3pPr marL="457200" indent="0">
              <a:buNone/>
              <a:defRPr sz="1800" b="1">
                <a:solidFill>
                  <a:schemeClr val="tx2">
                    <a:lumMod val="75000"/>
                    <a:lumOff val="25000"/>
                  </a:schemeClr>
                </a:solidFill>
              </a:defRPr>
            </a:lvl3pPr>
            <a:lvl4pPr marL="685800" indent="0">
              <a:buNone/>
              <a:defRPr sz="1600" b="1">
                <a:solidFill>
                  <a:schemeClr val="tx2">
                    <a:lumMod val="75000"/>
                    <a:lumOff val="25000"/>
                  </a:schemeClr>
                </a:solidFill>
              </a:defRPr>
            </a:lvl4pPr>
            <a:lvl5pPr marL="914400" indent="0">
              <a:buNone/>
              <a:defRPr sz="1400" b="1">
                <a:solidFill>
                  <a:schemeClr val="tx2">
                    <a:lumMod val="75000"/>
                    <a:lumOff val="25000"/>
                  </a:schemeClr>
                </a:solidFill>
              </a:defRPr>
            </a:lvl5pPr>
          </a:lstStyle>
          <a:p>
            <a:pPr lvl="0"/>
            <a:r>
              <a:rPr lang="en-US"/>
              <a:t>Quote Author</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5260350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Quote 2">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04A9563B-AAD5-FEB6-A529-82D8BF95E524}"/>
              </a:ext>
            </a:extLst>
          </p:cNvPr>
          <p:cNvSpPr/>
          <p:nvPr userDrawn="1"/>
        </p:nvSpPr>
        <p:spPr>
          <a:xfrm>
            <a:off x="806386" y="760151"/>
            <a:ext cx="10579222" cy="5337698"/>
          </a:xfrm>
          <a:prstGeom prst="roundRect">
            <a:avLst>
              <a:gd name="adj" fmla="val 6093"/>
            </a:avLst>
          </a:prstGeom>
          <a:solidFill>
            <a:schemeClr val="bg2"/>
          </a:solidFill>
          <a:ln w="254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0EDE6"/>
              </a:solidFill>
              <a:effectLst/>
              <a:uLnTx/>
              <a:uFillTx/>
              <a:latin typeface="Neue Haas Grotesk Text Pro"/>
              <a:ea typeface="+mn-ea"/>
              <a:cs typeface="+mn-cs"/>
            </a:endParaRPr>
          </a:p>
        </p:txBody>
      </p:sp>
      <p:sp>
        <p:nvSpPr>
          <p:cNvPr id="2" name="Title 1">
            <a:extLst>
              <a:ext uri="{FF2B5EF4-FFF2-40B4-BE49-F238E27FC236}">
                <a16:creationId xmlns:a16="http://schemas.microsoft.com/office/drawing/2014/main" id="{823F0761-EA67-F7D1-62E4-095EADA262F0}"/>
              </a:ext>
            </a:extLst>
          </p:cNvPr>
          <p:cNvSpPr>
            <a:spLocks noGrp="1"/>
          </p:cNvSpPr>
          <p:nvPr>
            <p:ph type="title" hasCustomPrompt="1"/>
          </p:nvPr>
        </p:nvSpPr>
        <p:spPr>
          <a:xfrm>
            <a:off x="1655064" y="2092751"/>
            <a:ext cx="8695944" cy="2128102"/>
          </a:xfrm>
        </p:spPr>
        <p:txBody>
          <a:bodyPr anchor="ctr">
            <a:normAutofit/>
          </a:bodyPr>
          <a:lstStyle>
            <a:lvl1pPr>
              <a:lnSpc>
                <a:spcPct val="100000"/>
              </a:lnSpc>
              <a:defRPr sz="3800"/>
            </a:lvl1pPr>
          </a:lstStyle>
          <a:p>
            <a:r>
              <a:rPr lang="en-US"/>
              <a:t>Click to edit Quote</a:t>
            </a:r>
          </a:p>
        </p:txBody>
      </p:sp>
      <p:sp>
        <p:nvSpPr>
          <p:cNvPr id="3" name="Date Placeholder 2">
            <a:extLst>
              <a:ext uri="{FF2B5EF4-FFF2-40B4-BE49-F238E27FC236}">
                <a16:creationId xmlns:a16="http://schemas.microsoft.com/office/drawing/2014/main" id="{49A78CD0-57A9-DB86-E3A3-40628E6D68B7}"/>
              </a:ext>
            </a:extLst>
          </p:cNvPr>
          <p:cNvSpPr>
            <a:spLocks noGrp="1"/>
          </p:cNvSpPr>
          <p:nvPr>
            <p:ph type="dt" sz="half" idx="10"/>
          </p:nvPr>
        </p:nvSpPr>
        <p:spPr/>
        <p:txBody>
          <a:bodyPr/>
          <a:lstStyle/>
          <a:p>
            <a:fld id="{23A9960C-742D-4508-821A-E36FD033CDBF}" type="datetime1">
              <a:rPr lang="en-US" smtClean="0"/>
              <a:t>11/8/2025</a:t>
            </a:fld>
            <a:endParaRPr lang="en-US" dirty="0"/>
          </a:p>
        </p:txBody>
      </p:sp>
      <p:sp>
        <p:nvSpPr>
          <p:cNvPr id="4" name="Footer Placeholder 3">
            <a:extLst>
              <a:ext uri="{FF2B5EF4-FFF2-40B4-BE49-F238E27FC236}">
                <a16:creationId xmlns:a16="http://schemas.microsoft.com/office/drawing/2014/main" id="{B54C2DF4-76B6-1299-74E1-66F403C01A3C}"/>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2535CA15-3DFE-125B-C658-77179EDEA2F0}"/>
              </a:ext>
            </a:extLst>
          </p:cNvPr>
          <p:cNvSpPr>
            <a:spLocks noGrp="1"/>
          </p:cNvSpPr>
          <p:nvPr>
            <p:ph type="sldNum" sz="quarter" idx="12"/>
          </p:nvPr>
        </p:nvSpPr>
        <p:spPr/>
        <p:txBody>
          <a:bodyPr/>
          <a:lstStyle/>
          <a:p>
            <a:fld id="{CC057153-B650-4DEB-B370-79DDCFDCE934}" type="slidenum">
              <a:rPr lang="en-US" smtClean="0"/>
              <a:pPr/>
              <a:t>‹#›</a:t>
            </a:fld>
            <a:endParaRPr lang="en-US" dirty="0"/>
          </a:p>
        </p:txBody>
      </p:sp>
      <p:sp>
        <p:nvSpPr>
          <p:cNvPr id="7" name="Content Placeholder 6">
            <a:extLst>
              <a:ext uri="{FF2B5EF4-FFF2-40B4-BE49-F238E27FC236}">
                <a16:creationId xmlns:a16="http://schemas.microsoft.com/office/drawing/2014/main" id="{E5FAB025-061F-4B04-451A-37E42755863E}"/>
              </a:ext>
            </a:extLst>
          </p:cNvPr>
          <p:cNvSpPr>
            <a:spLocks noGrp="1"/>
          </p:cNvSpPr>
          <p:nvPr>
            <p:ph sz="quarter" idx="13" hasCustomPrompt="1"/>
          </p:nvPr>
        </p:nvSpPr>
        <p:spPr>
          <a:xfrm>
            <a:off x="1655064" y="5120640"/>
            <a:ext cx="8695944" cy="621792"/>
          </a:xfrm>
        </p:spPr>
        <p:txBody>
          <a:bodyPr vert="horz" lIns="91440" tIns="45720" rIns="91440" bIns="45720" rtlCol="0" anchor="ctr">
            <a:normAutofit/>
          </a:bodyPr>
          <a:lstStyle>
            <a:lvl1pPr marL="0" indent="0">
              <a:buNone/>
              <a:defRPr lang="en-US" b="1" dirty="0"/>
            </a:lvl1pPr>
            <a:lvl2pPr marL="228600" indent="0">
              <a:buNone/>
              <a:defRPr lang="en-US" b="1" dirty="0"/>
            </a:lvl2pPr>
            <a:lvl3pPr marL="457200" indent="0">
              <a:buNone/>
              <a:defRPr lang="en-US" b="1" dirty="0"/>
            </a:lvl3pPr>
            <a:lvl4pPr marL="685800" indent="0">
              <a:buNone/>
              <a:defRPr lang="en-US" b="1" dirty="0"/>
            </a:lvl4pPr>
            <a:lvl5pPr marL="914400" indent="0">
              <a:buNone/>
              <a:defRPr lang="en-US" b="1" dirty="0"/>
            </a:lvl5pPr>
          </a:lstStyle>
          <a:p>
            <a:pPr lvl="0"/>
            <a:r>
              <a:rPr lang="en-US"/>
              <a:t>Quote Author</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1196267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 preserve="1">
  <p:cSld name="Quote 3">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hasCustomPrompt="1"/>
          </p:nvPr>
        </p:nvSpPr>
        <p:spPr>
          <a:xfrm>
            <a:off x="429768" y="438912"/>
            <a:ext cx="9619488" cy="4526280"/>
          </a:xfrm>
        </p:spPr>
        <p:txBody>
          <a:bodyPr anchor="ctr">
            <a:normAutofit/>
          </a:bodyPr>
          <a:lstStyle>
            <a:lvl1pPr algn="l">
              <a:lnSpc>
                <a:spcPct val="100000"/>
              </a:lnSpc>
              <a:defRPr sz="4800">
                <a:solidFill>
                  <a:schemeClr val="tx1"/>
                </a:solidFill>
              </a:defRPr>
            </a:lvl1pPr>
          </a:lstStyle>
          <a:p>
            <a:r>
              <a:rPr lang="en-US"/>
              <a:t>Click to edit Quote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429768" y="4965192"/>
            <a:ext cx="5431536" cy="1289304"/>
          </a:xfrm>
        </p:spPr>
        <p:txBody>
          <a:bodyPr anchor="b">
            <a:normAutofit/>
          </a:bodyPr>
          <a:lstStyle>
            <a:lvl1pPr marL="0" indent="0" algn="l">
              <a:buNone/>
              <a:defRPr sz="1800" b="1">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lvl1pPr>
              <a:defRPr>
                <a:solidFill>
                  <a:schemeClr val="tx1"/>
                </a:solidFill>
              </a:defRPr>
            </a:lvl1pPr>
          </a:lstStyle>
          <a:p>
            <a:fld id="{B7E0D0A5-9A76-413F-B8E0-5A45841D7E46}" type="datetime1">
              <a:rPr lang="en-US" smtClean="0"/>
              <a:t>11/8/2025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lvl1pPr>
              <a:defRPr>
                <a:solidFill>
                  <a:schemeClr val="tx1"/>
                </a:solidFill>
              </a:defRPr>
            </a:lvl1p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tx1"/>
                </a:solidFill>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1679603900"/>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type="title" preserve="1">
  <p:cSld name="Quot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hasCustomPrompt="1"/>
          </p:nvPr>
        </p:nvSpPr>
        <p:spPr>
          <a:xfrm>
            <a:off x="429768" y="1179576"/>
            <a:ext cx="9317736" cy="3785616"/>
          </a:xfrm>
        </p:spPr>
        <p:txBody>
          <a:bodyPr anchor="b">
            <a:normAutofit/>
          </a:bodyPr>
          <a:lstStyle>
            <a:lvl1pPr algn="l">
              <a:lnSpc>
                <a:spcPct val="100000"/>
              </a:lnSpc>
              <a:defRPr sz="4800">
                <a:solidFill>
                  <a:schemeClr val="tx1"/>
                </a:solidFill>
              </a:defRPr>
            </a:lvl1pPr>
          </a:lstStyle>
          <a:p>
            <a:r>
              <a:rPr lang="en-US"/>
              <a:t>Click to edit Quote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429768" y="4965192"/>
            <a:ext cx="5431536" cy="1289304"/>
          </a:xfrm>
        </p:spPr>
        <p:txBody>
          <a:bodyPr anchor="ctr">
            <a:normAutofit/>
          </a:bodyPr>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lvl1pPr>
              <a:defRPr>
                <a:solidFill>
                  <a:schemeClr val="tx1"/>
                </a:solidFill>
              </a:defRPr>
            </a:lvl1pPr>
          </a:lstStyle>
          <a:p>
            <a:fld id="{ED0AF003-CBE1-47D7-BB91-14D8E3A57039}" type="datetime1">
              <a:rPr lang="en-US" smtClean="0"/>
              <a:t>11/8/2025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lvl1pPr>
              <a:defRPr>
                <a:solidFill>
                  <a:schemeClr val="tx1"/>
                </a:solidFill>
              </a:defRPr>
            </a:lvl1p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tx1"/>
                </a:solidFill>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463648484"/>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29767" y="294248"/>
            <a:ext cx="11164825" cy="958480"/>
          </a:xfrm>
        </p:spPr>
        <p:txBody>
          <a:bodyPr/>
          <a:lstStyle/>
          <a:p>
            <a:r>
              <a:rPr lang="en-US"/>
              <a:t>Click to edit Master title style</a:t>
            </a:r>
          </a:p>
        </p:txBody>
      </p:sp>
      <p:sp>
        <p:nvSpPr>
          <p:cNvPr id="9" name="Text Placeholder 8">
            <a:extLst>
              <a:ext uri="{FF2B5EF4-FFF2-40B4-BE49-F238E27FC236}">
                <a16:creationId xmlns:a16="http://schemas.microsoft.com/office/drawing/2014/main" id="{DA7BFCD9-16A4-5745-7BB3-7836095FF16B}"/>
              </a:ext>
            </a:extLst>
          </p:cNvPr>
          <p:cNvSpPr>
            <a:spLocks noGrp="1"/>
          </p:cNvSpPr>
          <p:nvPr>
            <p:ph type="body" sz="quarter" idx="13"/>
          </p:nvPr>
        </p:nvSpPr>
        <p:spPr>
          <a:xfrm>
            <a:off x="430213" y="2020825"/>
            <a:ext cx="5211762" cy="4343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0">
            <a:extLst>
              <a:ext uri="{FF2B5EF4-FFF2-40B4-BE49-F238E27FC236}">
                <a16:creationId xmlns:a16="http://schemas.microsoft.com/office/drawing/2014/main" id="{F30EDC57-7D17-D4C8-5C60-A44A480EA997}"/>
              </a:ext>
            </a:extLst>
          </p:cNvPr>
          <p:cNvSpPr>
            <a:spLocks noGrp="1"/>
          </p:cNvSpPr>
          <p:nvPr>
            <p:ph type="body" sz="quarter" idx="14"/>
          </p:nvPr>
        </p:nvSpPr>
        <p:spPr>
          <a:xfrm>
            <a:off x="6381750" y="2020824"/>
            <a:ext cx="5213350" cy="4343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28FEEC48-96C8-40C8-BC32-68BFC261013A}" type="datetime1">
              <a:rPr lang="en-US" smtClean="0"/>
              <a:t>11/8/2025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304168179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EE969-634D-6E32-D227-18E9282C6F9E}"/>
              </a:ext>
            </a:extLst>
          </p:cNvPr>
          <p:cNvSpPr>
            <a:spLocks noGrp="1"/>
          </p:cNvSpPr>
          <p:nvPr>
            <p:ph type="title"/>
          </p:nvPr>
        </p:nvSpPr>
        <p:spPr>
          <a:xfrm>
            <a:off x="429768" y="276166"/>
            <a:ext cx="11164824" cy="976562"/>
          </a:xfrm>
        </p:spPr>
        <p:txBody>
          <a:bodyPr/>
          <a:lstStyle/>
          <a:p>
            <a:r>
              <a:rPr lang="en-US"/>
              <a:t>Click to edit Master title style</a:t>
            </a:r>
          </a:p>
        </p:txBody>
      </p:sp>
      <p:sp>
        <p:nvSpPr>
          <p:cNvPr id="3" name="Text Placeholder 2">
            <a:extLst>
              <a:ext uri="{FF2B5EF4-FFF2-40B4-BE49-F238E27FC236}">
                <a16:creationId xmlns:a16="http://schemas.microsoft.com/office/drawing/2014/main" id="{61CD26D4-290A-F0ED-7D62-41EDA6FEC2B9}"/>
              </a:ext>
            </a:extLst>
          </p:cNvPr>
          <p:cNvSpPr>
            <a:spLocks noGrp="1"/>
          </p:cNvSpPr>
          <p:nvPr>
            <p:ph type="body" idx="1"/>
          </p:nvPr>
        </p:nvSpPr>
        <p:spPr>
          <a:xfrm>
            <a:off x="429767" y="1380744"/>
            <a:ext cx="5212080" cy="559834"/>
          </a:xfrm>
        </p:spPr>
        <p:txBody>
          <a:bodyPr anchor="b">
            <a:normAutofit/>
          </a:bodyPr>
          <a:lstStyle>
            <a:lvl1pPr marL="0" indent="0">
              <a:lnSpc>
                <a:spcPct val="90000"/>
              </a:lnSpc>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Text Placeholder 10">
            <a:extLst>
              <a:ext uri="{FF2B5EF4-FFF2-40B4-BE49-F238E27FC236}">
                <a16:creationId xmlns:a16="http://schemas.microsoft.com/office/drawing/2014/main" id="{7B5BB1DC-4DAA-D220-25A9-5752C158FDD3}"/>
              </a:ext>
            </a:extLst>
          </p:cNvPr>
          <p:cNvSpPr>
            <a:spLocks noGrp="1"/>
          </p:cNvSpPr>
          <p:nvPr>
            <p:ph type="body" sz="quarter" idx="13"/>
          </p:nvPr>
        </p:nvSpPr>
        <p:spPr>
          <a:xfrm>
            <a:off x="430213" y="2020888"/>
            <a:ext cx="5211762" cy="4343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6536620-C4F3-EEC3-DBF1-05196B1CBB55}"/>
              </a:ext>
            </a:extLst>
          </p:cNvPr>
          <p:cNvSpPr>
            <a:spLocks noGrp="1"/>
          </p:cNvSpPr>
          <p:nvPr>
            <p:ph type="body" sz="quarter" idx="3"/>
          </p:nvPr>
        </p:nvSpPr>
        <p:spPr>
          <a:xfrm>
            <a:off x="6382512" y="1380744"/>
            <a:ext cx="5212080" cy="559834"/>
          </a:xfrm>
        </p:spPr>
        <p:txBody>
          <a:bodyPr anchor="b">
            <a:normAutofit/>
          </a:bodyPr>
          <a:lstStyle>
            <a:lvl1pPr marL="0" indent="0">
              <a:lnSpc>
                <a:spcPct val="90000"/>
              </a:lnSpc>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Text Placeholder 12">
            <a:extLst>
              <a:ext uri="{FF2B5EF4-FFF2-40B4-BE49-F238E27FC236}">
                <a16:creationId xmlns:a16="http://schemas.microsoft.com/office/drawing/2014/main" id="{BAB67A04-5E8D-18C5-D47A-A5B5CFE568A1}"/>
              </a:ext>
            </a:extLst>
          </p:cNvPr>
          <p:cNvSpPr>
            <a:spLocks noGrp="1"/>
          </p:cNvSpPr>
          <p:nvPr>
            <p:ph type="body" sz="quarter" idx="14"/>
          </p:nvPr>
        </p:nvSpPr>
        <p:spPr>
          <a:xfrm>
            <a:off x="6381750" y="2020888"/>
            <a:ext cx="5213350" cy="4343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E3B3581-658A-8487-F9CB-E79F2BFF27E4}"/>
              </a:ext>
            </a:extLst>
          </p:cNvPr>
          <p:cNvSpPr>
            <a:spLocks noGrp="1"/>
          </p:cNvSpPr>
          <p:nvPr>
            <p:ph type="dt" sz="half" idx="10"/>
          </p:nvPr>
        </p:nvSpPr>
        <p:spPr/>
        <p:txBody>
          <a:bodyPr/>
          <a:lstStyle/>
          <a:p>
            <a:fld id="{E7079F91-8FDB-4AB3-84FB-6B8E68AF702B}" type="datetime1">
              <a:rPr lang="en-US" smtClean="0"/>
              <a:t>11/8/2025</a:t>
            </a:fld>
            <a:endParaRPr lang="en-US" dirty="0"/>
          </a:p>
        </p:txBody>
      </p:sp>
      <p:sp>
        <p:nvSpPr>
          <p:cNvPr id="8" name="Footer Placeholder 7">
            <a:extLst>
              <a:ext uri="{FF2B5EF4-FFF2-40B4-BE49-F238E27FC236}">
                <a16:creationId xmlns:a16="http://schemas.microsoft.com/office/drawing/2014/main" id="{949D76D8-9033-26CF-BF4C-AECCC685C177}"/>
              </a:ext>
            </a:extLst>
          </p:cNvPr>
          <p:cNvSpPr>
            <a:spLocks noGrp="1"/>
          </p:cNvSpPr>
          <p:nvPr>
            <p:ph type="ftr" sz="quarter" idx="11"/>
          </p:nvPr>
        </p:nvSpPr>
        <p:spPr/>
        <p:txBody>
          <a:bodyPr/>
          <a:lstStyle/>
          <a:p>
            <a:r>
              <a:rPr lang="en-US" dirty="0"/>
              <a:t>Sample Footer Text</a:t>
            </a:r>
          </a:p>
        </p:txBody>
      </p:sp>
      <p:sp>
        <p:nvSpPr>
          <p:cNvPr id="9" name="Slide Number Placeholder 8">
            <a:extLst>
              <a:ext uri="{FF2B5EF4-FFF2-40B4-BE49-F238E27FC236}">
                <a16:creationId xmlns:a16="http://schemas.microsoft.com/office/drawing/2014/main" id="{E02A06B8-CC1D-542F-D8EB-7625046B91D2}"/>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60497775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A9F42-7FF7-F803-C075-BC4968D35E3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89E8268-7232-2944-F1BD-399F9419B563}"/>
              </a:ext>
            </a:extLst>
          </p:cNvPr>
          <p:cNvSpPr>
            <a:spLocks noGrp="1"/>
          </p:cNvSpPr>
          <p:nvPr>
            <p:ph type="dt" sz="half" idx="10"/>
          </p:nvPr>
        </p:nvSpPr>
        <p:spPr/>
        <p:txBody>
          <a:bodyPr/>
          <a:lstStyle/>
          <a:p>
            <a:fld id="{0061D436-D43A-4662-BADB-33E2F793B997}" type="datetime1">
              <a:rPr lang="en-US" smtClean="0"/>
              <a:t>11/8/2025</a:t>
            </a:fld>
            <a:endParaRPr lang="en-US" dirty="0"/>
          </a:p>
        </p:txBody>
      </p:sp>
      <p:sp>
        <p:nvSpPr>
          <p:cNvPr id="4" name="Footer Placeholder 3">
            <a:extLst>
              <a:ext uri="{FF2B5EF4-FFF2-40B4-BE49-F238E27FC236}">
                <a16:creationId xmlns:a16="http://schemas.microsoft.com/office/drawing/2014/main" id="{6B968DDD-323F-89A1-84E3-DDBA626D9386}"/>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98FBDC76-671D-1671-DCE2-D5658BD40E29}"/>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182475109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9BC4D82-0182-501C-9231-46767680476E}"/>
              </a:ext>
            </a:extLst>
          </p:cNvPr>
          <p:cNvSpPr>
            <a:spLocks noGrp="1"/>
          </p:cNvSpPr>
          <p:nvPr>
            <p:ph type="dt" sz="half" idx="10"/>
          </p:nvPr>
        </p:nvSpPr>
        <p:spPr/>
        <p:txBody>
          <a:bodyPr/>
          <a:lstStyle/>
          <a:p>
            <a:fld id="{21DC9DBE-31FF-4D71-B719-92EBAC3193CE}" type="datetime1">
              <a:rPr lang="en-US" smtClean="0"/>
              <a:t>11/8/2025</a:t>
            </a:fld>
            <a:endParaRPr lang="en-US" dirty="0"/>
          </a:p>
        </p:txBody>
      </p:sp>
      <p:sp>
        <p:nvSpPr>
          <p:cNvPr id="3" name="Footer Placeholder 2">
            <a:extLst>
              <a:ext uri="{FF2B5EF4-FFF2-40B4-BE49-F238E27FC236}">
                <a16:creationId xmlns:a16="http://schemas.microsoft.com/office/drawing/2014/main" id="{10EAA6C9-A7F3-19F1-D17C-A1D83FAF553F}"/>
              </a:ext>
            </a:extLst>
          </p:cNvPr>
          <p:cNvSpPr>
            <a:spLocks noGrp="1"/>
          </p:cNvSpPr>
          <p:nvPr>
            <p:ph type="ftr" sz="quarter" idx="11"/>
          </p:nvPr>
        </p:nvSpPr>
        <p:spPr/>
        <p:txBody>
          <a:bodyPr/>
          <a:lstStyle/>
          <a:p>
            <a:r>
              <a:rPr lang="en-US" dirty="0"/>
              <a:t>Sample Footer Text</a:t>
            </a:r>
          </a:p>
        </p:txBody>
      </p:sp>
      <p:sp>
        <p:nvSpPr>
          <p:cNvPr id="4" name="Slide Number Placeholder 3">
            <a:extLst>
              <a:ext uri="{FF2B5EF4-FFF2-40B4-BE49-F238E27FC236}">
                <a16:creationId xmlns:a16="http://schemas.microsoft.com/office/drawing/2014/main" id="{34EBB816-1B94-116F-92D4-6043AE9E0C6B}"/>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52999888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0C37F-77BE-E128-4248-D001C39E79C6}"/>
              </a:ext>
            </a:extLst>
          </p:cNvPr>
          <p:cNvSpPr>
            <a:spLocks noGrp="1"/>
          </p:cNvSpPr>
          <p:nvPr>
            <p:ph type="title"/>
          </p:nvPr>
        </p:nvSpPr>
        <p:spPr>
          <a:xfrm>
            <a:off x="429768" y="553616"/>
            <a:ext cx="3595634" cy="1757505"/>
          </a:xfrm>
        </p:spPr>
        <p:txBody>
          <a:bodyPr anchor="t">
            <a:normAutofit/>
          </a:bodyPr>
          <a:lstStyle>
            <a:lvl1pPr>
              <a:defRPr sz="2800"/>
            </a:lvl1pPr>
          </a:lstStyle>
          <a:p>
            <a:r>
              <a:rPr lang="en-US"/>
              <a:t>Click to edit Master title style</a:t>
            </a:r>
          </a:p>
        </p:txBody>
      </p:sp>
      <p:sp>
        <p:nvSpPr>
          <p:cNvPr id="4" name="Text Placeholder 3">
            <a:extLst>
              <a:ext uri="{FF2B5EF4-FFF2-40B4-BE49-F238E27FC236}">
                <a16:creationId xmlns:a16="http://schemas.microsoft.com/office/drawing/2014/main" id="{EC0EEBFB-2026-6A35-33ED-F008376B67A0}"/>
              </a:ext>
            </a:extLst>
          </p:cNvPr>
          <p:cNvSpPr>
            <a:spLocks noGrp="1"/>
          </p:cNvSpPr>
          <p:nvPr>
            <p:ph type="body" sz="half" idx="2"/>
          </p:nvPr>
        </p:nvSpPr>
        <p:spPr>
          <a:xfrm>
            <a:off x="429769" y="2311121"/>
            <a:ext cx="3309608" cy="3993263"/>
          </a:xfrm>
        </p:spPr>
        <p:txBody>
          <a:bodyPr anchor="t">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3" name="Content Placeholder 2">
            <a:extLst>
              <a:ext uri="{FF2B5EF4-FFF2-40B4-BE49-F238E27FC236}">
                <a16:creationId xmlns:a16="http://schemas.microsoft.com/office/drawing/2014/main" id="{2F3B20A8-A604-C977-02C0-083BA8663484}"/>
              </a:ext>
            </a:extLst>
          </p:cNvPr>
          <p:cNvSpPr>
            <a:spLocks noGrp="1"/>
          </p:cNvSpPr>
          <p:nvPr>
            <p:ph idx="1"/>
          </p:nvPr>
        </p:nvSpPr>
        <p:spPr>
          <a:xfrm>
            <a:off x="5136995" y="553616"/>
            <a:ext cx="6466741" cy="5752566"/>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3F05638-7A56-469A-825A-1DFA600254C8}"/>
              </a:ext>
            </a:extLst>
          </p:cNvPr>
          <p:cNvSpPr>
            <a:spLocks noGrp="1"/>
          </p:cNvSpPr>
          <p:nvPr>
            <p:ph type="dt" sz="half" idx="10"/>
          </p:nvPr>
        </p:nvSpPr>
        <p:spPr/>
        <p:txBody>
          <a:bodyPr/>
          <a:lstStyle/>
          <a:p>
            <a:fld id="{762F576B-5432-44C5-AE72-B8C78722FE99}" type="datetime1">
              <a:rPr lang="en-US" smtClean="0"/>
              <a:t>11/8/2025</a:t>
            </a:fld>
            <a:endParaRPr lang="en-US" dirty="0"/>
          </a:p>
        </p:txBody>
      </p:sp>
      <p:sp>
        <p:nvSpPr>
          <p:cNvPr id="6" name="Footer Placeholder 5">
            <a:extLst>
              <a:ext uri="{FF2B5EF4-FFF2-40B4-BE49-F238E27FC236}">
                <a16:creationId xmlns:a16="http://schemas.microsoft.com/office/drawing/2014/main" id="{9C85A215-184B-2105-0279-ED02F6445831}"/>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32C7CA46-892B-253A-3A28-7414E17B837B}"/>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1054147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429768" y="411480"/>
            <a:ext cx="4590288" cy="3739896"/>
          </a:xfrm>
        </p:spPr>
        <p:txBody>
          <a:bodyPr anchor="t">
            <a:normAutofit/>
          </a:bodyPr>
          <a:lstStyle>
            <a:lvl1pPr algn="l">
              <a:defRPr sz="5200">
                <a:solidFill>
                  <a:schemeClr val="tx2"/>
                </a:solidFill>
              </a:defRPr>
            </a:lvl1pPr>
          </a:lstStyle>
          <a:p>
            <a:r>
              <a:rPr lang="en-US"/>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429768" y="4873752"/>
            <a:ext cx="4206240" cy="1380744"/>
          </a:xfrm>
        </p:spPr>
        <p:txBody>
          <a:bodyPr anchor="b">
            <a:normAutofit/>
          </a:bodyPr>
          <a:lstStyle>
            <a:lvl1pPr marL="0" indent="0" algn="l">
              <a:buNone/>
              <a:defRPr sz="1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8" name="Picture Placeholder 6">
            <a:extLst>
              <a:ext uri="{FF2B5EF4-FFF2-40B4-BE49-F238E27FC236}">
                <a16:creationId xmlns:a16="http://schemas.microsoft.com/office/drawing/2014/main" id="{55FC269D-AA10-2D35-8DD6-33E0E2CC4064}"/>
              </a:ext>
            </a:extLst>
          </p:cNvPr>
          <p:cNvSpPr>
            <a:spLocks noGrp="1"/>
          </p:cNvSpPr>
          <p:nvPr>
            <p:ph type="pic" sz="quarter" idx="13"/>
          </p:nvPr>
        </p:nvSpPr>
        <p:spPr>
          <a:xfrm>
            <a:off x="5591348" y="343038"/>
            <a:ext cx="6257031" cy="6172200"/>
          </a:xfrm>
          <a:custGeom>
            <a:avLst/>
            <a:gdLst>
              <a:gd name="connsiteX0" fmla="*/ 318609 w 6257031"/>
              <a:gd name="connsiteY0" fmla="*/ 0 h 6172200"/>
              <a:gd name="connsiteX1" fmla="*/ 5938422 w 6257031"/>
              <a:gd name="connsiteY1" fmla="*/ 0 h 6172200"/>
              <a:gd name="connsiteX2" fmla="*/ 6257031 w 6257031"/>
              <a:gd name="connsiteY2" fmla="*/ 318609 h 6172200"/>
              <a:gd name="connsiteX3" fmla="*/ 6257031 w 6257031"/>
              <a:gd name="connsiteY3" fmla="*/ 5853591 h 6172200"/>
              <a:gd name="connsiteX4" fmla="*/ 5938422 w 6257031"/>
              <a:gd name="connsiteY4" fmla="*/ 6172200 h 6172200"/>
              <a:gd name="connsiteX5" fmla="*/ 318609 w 6257031"/>
              <a:gd name="connsiteY5" fmla="*/ 6172200 h 6172200"/>
              <a:gd name="connsiteX6" fmla="*/ 0 w 6257031"/>
              <a:gd name="connsiteY6" fmla="*/ 5853591 h 6172200"/>
              <a:gd name="connsiteX7" fmla="*/ 0 w 6257031"/>
              <a:gd name="connsiteY7" fmla="*/ 318609 h 6172200"/>
              <a:gd name="connsiteX8" fmla="*/ 318609 w 6257031"/>
              <a:gd name="connsiteY8" fmla="*/ 0 h 617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57031" h="6172200">
                <a:moveTo>
                  <a:pt x="318609" y="0"/>
                </a:moveTo>
                <a:lnTo>
                  <a:pt x="5938422" y="0"/>
                </a:lnTo>
                <a:cubicBezTo>
                  <a:pt x="6114385" y="0"/>
                  <a:pt x="6257031" y="142646"/>
                  <a:pt x="6257031" y="318609"/>
                </a:cubicBezTo>
                <a:lnTo>
                  <a:pt x="6257031" y="5853591"/>
                </a:lnTo>
                <a:cubicBezTo>
                  <a:pt x="6257031" y="6029554"/>
                  <a:pt x="6114385" y="6172200"/>
                  <a:pt x="5938422" y="6172200"/>
                </a:cubicBezTo>
                <a:lnTo>
                  <a:pt x="318609" y="6172200"/>
                </a:lnTo>
                <a:cubicBezTo>
                  <a:pt x="142646" y="6172200"/>
                  <a:pt x="0" y="6029554"/>
                  <a:pt x="0" y="5853591"/>
                </a:cubicBezTo>
                <a:lnTo>
                  <a:pt x="0" y="318609"/>
                </a:lnTo>
                <a:cubicBezTo>
                  <a:pt x="0" y="142646"/>
                  <a:pt x="142646" y="0"/>
                  <a:pt x="318609" y="0"/>
                </a:cubicBezTo>
                <a:close/>
              </a:path>
            </a:pathLst>
          </a:custGeom>
          <a:blipFill dpi="0" rotWithShape="1">
            <a:blip r:embed="rId2"/>
            <a:srcRect/>
            <a:stretch>
              <a:fillRect/>
            </a:stretch>
          </a:blipFill>
        </p:spPr>
        <p:txBody>
          <a:bodyPr wrap="square">
            <a:noAutofit/>
          </a:bodyPr>
          <a:lstStyle/>
          <a:p>
            <a:endParaRPr lang="en-US" dirty="0"/>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lvl1pPr>
              <a:defRPr>
                <a:solidFill>
                  <a:schemeClr val="tx2"/>
                </a:solidFill>
                <a:effectLst/>
              </a:defRPr>
            </a:lvl1pPr>
          </a:lstStyle>
          <a:p>
            <a:fld id="{3E408205-B154-4943-AEBC-86E16421E5DB}" type="datetime1">
              <a:rPr lang="en-US" smtClean="0"/>
              <a:t>11/8/2025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lvl1pPr>
              <a:defRPr>
                <a:solidFill>
                  <a:schemeClr val="tx2"/>
                </a:solidFill>
              </a:defRPr>
            </a:lvl1p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tx2"/>
                </a:solidFill>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259786108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06A09-98CF-FAC2-3708-AECC4360C651}"/>
              </a:ext>
            </a:extLst>
          </p:cNvPr>
          <p:cNvSpPr>
            <a:spLocks noGrp="1"/>
          </p:cNvSpPr>
          <p:nvPr>
            <p:ph type="title"/>
          </p:nvPr>
        </p:nvSpPr>
        <p:spPr>
          <a:xfrm>
            <a:off x="429768" y="557784"/>
            <a:ext cx="3713996" cy="2212313"/>
          </a:xfrm>
        </p:spPr>
        <p:txBody>
          <a:bodyPr anchor="t">
            <a:normAutofit/>
          </a:bodyPr>
          <a:lstStyle>
            <a:lvl1pPr>
              <a:defRPr sz="3200"/>
            </a:lvl1pPr>
          </a:lstStyle>
          <a:p>
            <a:r>
              <a:rPr lang="en-US"/>
              <a:t>Click to edit Master title style</a:t>
            </a:r>
          </a:p>
        </p:txBody>
      </p:sp>
      <p:sp>
        <p:nvSpPr>
          <p:cNvPr id="4" name="Text Placeholder 3">
            <a:extLst>
              <a:ext uri="{FF2B5EF4-FFF2-40B4-BE49-F238E27FC236}">
                <a16:creationId xmlns:a16="http://schemas.microsoft.com/office/drawing/2014/main" id="{F32C4A61-EF2A-C5A5-B150-4448600B3937}"/>
              </a:ext>
            </a:extLst>
          </p:cNvPr>
          <p:cNvSpPr>
            <a:spLocks noGrp="1"/>
          </p:cNvSpPr>
          <p:nvPr>
            <p:ph type="body" sz="half" idx="2"/>
          </p:nvPr>
        </p:nvSpPr>
        <p:spPr>
          <a:xfrm>
            <a:off x="429767" y="2826137"/>
            <a:ext cx="3310128" cy="3434638"/>
          </a:xfrm>
        </p:spPr>
        <p:txBody>
          <a:bodyPr anchor="b"/>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2" name="Picture Placeholder 2">
            <a:extLst>
              <a:ext uri="{FF2B5EF4-FFF2-40B4-BE49-F238E27FC236}">
                <a16:creationId xmlns:a16="http://schemas.microsoft.com/office/drawing/2014/main" id="{ADACA751-BBB2-3E33-EA6C-54B4A7F6842B}"/>
              </a:ext>
            </a:extLst>
          </p:cNvPr>
          <p:cNvSpPr>
            <a:spLocks noGrp="1"/>
          </p:cNvSpPr>
          <p:nvPr>
            <p:ph type="pic" idx="1"/>
          </p:nvPr>
        </p:nvSpPr>
        <p:spPr>
          <a:xfrm>
            <a:off x="5063319" y="342901"/>
            <a:ext cx="6785782" cy="6172198"/>
          </a:xfrm>
          <a:custGeom>
            <a:avLst/>
            <a:gdLst>
              <a:gd name="connsiteX0" fmla="*/ 264355 w 6785782"/>
              <a:gd name="connsiteY0" fmla="*/ 0 h 6172198"/>
              <a:gd name="connsiteX1" fmla="*/ 6521427 w 6785782"/>
              <a:gd name="connsiteY1" fmla="*/ 0 h 6172198"/>
              <a:gd name="connsiteX2" fmla="*/ 6785782 w 6785782"/>
              <a:gd name="connsiteY2" fmla="*/ 264355 h 6172198"/>
              <a:gd name="connsiteX3" fmla="*/ 6785782 w 6785782"/>
              <a:gd name="connsiteY3" fmla="*/ 5907843 h 6172198"/>
              <a:gd name="connsiteX4" fmla="*/ 6521427 w 6785782"/>
              <a:gd name="connsiteY4" fmla="*/ 6172198 h 6172198"/>
              <a:gd name="connsiteX5" fmla="*/ 264355 w 6785782"/>
              <a:gd name="connsiteY5" fmla="*/ 6172198 h 6172198"/>
              <a:gd name="connsiteX6" fmla="*/ 0 w 6785782"/>
              <a:gd name="connsiteY6" fmla="*/ 5907843 h 6172198"/>
              <a:gd name="connsiteX7" fmla="*/ 0 w 6785782"/>
              <a:gd name="connsiteY7" fmla="*/ 264355 h 6172198"/>
              <a:gd name="connsiteX8" fmla="*/ 264355 w 6785782"/>
              <a:gd name="connsiteY8" fmla="*/ 0 h 6172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85782" h="6172198">
                <a:moveTo>
                  <a:pt x="264355" y="0"/>
                </a:moveTo>
                <a:lnTo>
                  <a:pt x="6521427" y="0"/>
                </a:lnTo>
                <a:cubicBezTo>
                  <a:pt x="6667426" y="0"/>
                  <a:pt x="6785782" y="118356"/>
                  <a:pt x="6785782" y="264355"/>
                </a:cubicBezTo>
                <a:lnTo>
                  <a:pt x="6785782" y="5907843"/>
                </a:lnTo>
                <a:cubicBezTo>
                  <a:pt x="6785782" y="6053842"/>
                  <a:pt x="6667426" y="6172198"/>
                  <a:pt x="6521427" y="6172198"/>
                </a:cubicBezTo>
                <a:lnTo>
                  <a:pt x="264355" y="6172198"/>
                </a:lnTo>
                <a:cubicBezTo>
                  <a:pt x="118356" y="6172198"/>
                  <a:pt x="0" y="6053842"/>
                  <a:pt x="0" y="5907843"/>
                </a:cubicBezTo>
                <a:lnTo>
                  <a:pt x="0" y="264355"/>
                </a:lnTo>
                <a:cubicBezTo>
                  <a:pt x="0" y="118356"/>
                  <a:pt x="118356" y="0"/>
                  <a:pt x="264355" y="0"/>
                </a:cubicBezTo>
                <a:close/>
              </a:path>
            </a:pathLst>
          </a:custGeom>
          <a:blipFill>
            <a:blip r:embed="rId2"/>
            <a:stretch>
              <a:fillRect/>
            </a:stretch>
          </a:blipFill>
        </p:spPr>
        <p:txBody>
          <a:bodyPr wrap="square">
            <a:no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5" name="Date Placeholder 4">
            <a:extLst>
              <a:ext uri="{FF2B5EF4-FFF2-40B4-BE49-F238E27FC236}">
                <a16:creationId xmlns:a16="http://schemas.microsoft.com/office/drawing/2014/main" id="{920B235E-39C7-4C78-20EF-DB48ECD9CB90}"/>
              </a:ext>
            </a:extLst>
          </p:cNvPr>
          <p:cNvSpPr>
            <a:spLocks noGrp="1"/>
          </p:cNvSpPr>
          <p:nvPr>
            <p:ph type="dt" sz="half" idx="10"/>
          </p:nvPr>
        </p:nvSpPr>
        <p:spPr/>
        <p:txBody>
          <a:bodyPr/>
          <a:lstStyle/>
          <a:p>
            <a:fld id="{94366CE1-0051-42BD-BBD3-CB4EC65FC51D}" type="datetime1">
              <a:rPr lang="en-US" smtClean="0"/>
              <a:t>11/8/2025</a:t>
            </a:fld>
            <a:endParaRPr lang="en-US" dirty="0"/>
          </a:p>
        </p:txBody>
      </p:sp>
      <p:sp>
        <p:nvSpPr>
          <p:cNvPr id="6" name="Footer Placeholder 5">
            <a:extLst>
              <a:ext uri="{FF2B5EF4-FFF2-40B4-BE49-F238E27FC236}">
                <a16:creationId xmlns:a16="http://schemas.microsoft.com/office/drawing/2014/main" id="{7FDC75DA-9A78-9AB9-7171-95A08CC51C56}"/>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5EFE1A03-DCCB-53C7-DBFE-2AD55C90591B}"/>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345737794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onclusion">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429768" y="429768"/>
            <a:ext cx="10890374" cy="1627632"/>
          </a:xfrm>
        </p:spPr>
        <p:txBody>
          <a:bodyPr anchor="t">
            <a:noAutofit/>
          </a:bodyPr>
          <a:lstStyle>
            <a:lvl1pPr>
              <a:defRPr sz="8000"/>
            </a:lvl1pPr>
          </a:lstStyle>
          <a:p>
            <a:r>
              <a:rPr lang="en-US" dirty="0"/>
              <a:t>Click to edit Master title style</a:t>
            </a:r>
          </a:p>
        </p:txBody>
      </p:sp>
      <p:sp>
        <p:nvSpPr>
          <p:cNvPr id="8" name="Content Placeholder 7">
            <a:extLst>
              <a:ext uri="{FF2B5EF4-FFF2-40B4-BE49-F238E27FC236}">
                <a16:creationId xmlns:a16="http://schemas.microsoft.com/office/drawing/2014/main" id="{C7E1FCC9-2D1D-9C6B-8C9A-E3D0A77DBEF0}"/>
              </a:ext>
            </a:extLst>
          </p:cNvPr>
          <p:cNvSpPr>
            <a:spLocks noGrp="1"/>
          </p:cNvSpPr>
          <p:nvPr>
            <p:ph sz="quarter" idx="13"/>
          </p:nvPr>
        </p:nvSpPr>
        <p:spPr>
          <a:xfrm>
            <a:off x="429768" y="3264408"/>
            <a:ext cx="10890374" cy="2834640"/>
          </a:xfr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8D404B75-5BA7-423E-A6AE-B3781CB72AA9}" type="datetime1">
              <a:rPr lang="en-US" smtClean="0"/>
              <a:t>11/8/2025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1494590315"/>
      </p:ext>
    </p:extLst>
  </p:cSld>
  <p:clrMapOvr>
    <a:overrideClrMapping bg1="lt1" tx1="dk1" bg2="lt2" tx2="dk2" accent1="accent1" accent2="accent2" accent3="accent3" accent4="accent4" accent5="accent5" accent6="accent6" hlink="hlink" folHlink="folHlink"/>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onclusion 2">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429768" y="1627318"/>
            <a:ext cx="7370064" cy="1842020"/>
          </a:xfrm>
        </p:spPr>
        <p:txBody>
          <a:bodyPr anchor="b">
            <a:normAutofit/>
          </a:bodyPr>
          <a:lstStyle>
            <a:lvl1pPr>
              <a:defRPr sz="6000"/>
            </a:lvl1pPr>
          </a:lstStyle>
          <a:p>
            <a:r>
              <a:rPr lang="en-US"/>
              <a:t>Click to edit Master title style</a:t>
            </a:r>
          </a:p>
        </p:txBody>
      </p:sp>
      <p:sp>
        <p:nvSpPr>
          <p:cNvPr id="7" name="Content Placeholder 6">
            <a:extLst>
              <a:ext uri="{FF2B5EF4-FFF2-40B4-BE49-F238E27FC236}">
                <a16:creationId xmlns:a16="http://schemas.microsoft.com/office/drawing/2014/main" id="{053FFEDA-E57B-DF13-2394-A1514E15F85A}"/>
              </a:ext>
            </a:extLst>
          </p:cNvPr>
          <p:cNvSpPr>
            <a:spLocks noGrp="1"/>
          </p:cNvSpPr>
          <p:nvPr>
            <p:ph sz="quarter" idx="14"/>
          </p:nvPr>
        </p:nvSpPr>
        <p:spPr>
          <a:xfrm>
            <a:off x="429768" y="3622673"/>
            <a:ext cx="7370064" cy="2231136"/>
          </a:xfrm>
        </p:spPr>
        <p:txBody>
          <a:bodyPr vert="horz" lIns="91440" tIns="45720" rIns="91440" bIns="45720" rtlCol="0">
            <a:normAutofit/>
          </a:bodyPr>
          <a:lstStyle>
            <a:lvl1pPr marL="0" indent="0">
              <a:buNone/>
              <a:defRPr lang="en-US" dirty="0"/>
            </a:lvl1pPr>
            <a:lvl2pPr marL="228600" indent="0">
              <a:buNone/>
              <a:defRPr lang="en-US" dirty="0"/>
            </a:lvl2pPr>
            <a:lvl3pPr marL="457200" indent="0">
              <a:buNone/>
              <a:defRPr lang="en-US" dirty="0"/>
            </a:lvl3pPr>
            <a:lvl4pPr marL="685800" indent="0">
              <a:buNone/>
              <a:defRPr lang="en-US" dirty="0"/>
            </a:lvl4pPr>
            <a:lvl5pPr marL="914400" indent="0">
              <a:buNone/>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9AFC1F7B-2472-4057-932A-A13696216B5F}" type="datetime1">
              <a:rPr lang="en-US" smtClean="0"/>
              <a:t>11/8/2025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408264762"/>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Photo 3">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429768" y="411480"/>
            <a:ext cx="5330952" cy="3739896"/>
          </a:xfrm>
        </p:spPr>
        <p:txBody>
          <a:bodyPr anchor="t">
            <a:normAutofit/>
          </a:bodyPr>
          <a:lstStyle>
            <a:lvl1pPr algn="l">
              <a:defRPr sz="6600">
                <a:solidFill>
                  <a:schemeClr val="tx2"/>
                </a:solidFill>
              </a:defRPr>
            </a:lvl1pPr>
          </a:lstStyle>
          <a:p>
            <a:r>
              <a:rPr lang="en-US"/>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429768" y="4873752"/>
            <a:ext cx="4517136" cy="1380744"/>
          </a:xfrm>
        </p:spPr>
        <p:txBody>
          <a:bodyPr anchor="b">
            <a:normAutofit/>
          </a:bodyPr>
          <a:lstStyle>
            <a:lvl1pPr marL="0" indent="0" algn="l">
              <a:buNone/>
              <a:defRPr sz="1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lvl1pPr>
              <a:defRPr>
                <a:solidFill>
                  <a:schemeClr val="tx2"/>
                </a:solidFill>
                <a:effectLst/>
              </a:defRPr>
            </a:lvl1pPr>
          </a:lstStyle>
          <a:p>
            <a:fld id="{BD144122-2A67-493C-895E-2682608B0F6A}" type="datetime1">
              <a:rPr lang="en-US" smtClean="0"/>
              <a:t>11/8/2025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lvl1pPr>
              <a:defRPr>
                <a:solidFill>
                  <a:schemeClr val="tx2"/>
                </a:solidFill>
              </a:defRPr>
            </a:lvl1p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tx2"/>
                </a:solidFill>
              </a:defRPr>
            </a:lvl1pPr>
          </a:lstStyle>
          <a:p>
            <a:fld id="{CC057153-B650-4DEB-B370-79DDCFDCE934}" type="slidenum">
              <a:rPr lang="en-US" smtClean="0"/>
              <a:pPr/>
              <a:t>‹#›</a:t>
            </a:fld>
            <a:endParaRPr lang="en-US" dirty="0"/>
          </a:p>
        </p:txBody>
      </p:sp>
      <p:sp>
        <p:nvSpPr>
          <p:cNvPr id="11" name="Picture Placeholder 6">
            <a:extLst>
              <a:ext uri="{FF2B5EF4-FFF2-40B4-BE49-F238E27FC236}">
                <a16:creationId xmlns:a16="http://schemas.microsoft.com/office/drawing/2014/main" id="{8F28510C-0939-D915-FCC8-7D8AD4475782}"/>
              </a:ext>
            </a:extLst>
          </p:cNvPr>
          <p:cNvSpPr>
            <a:spLocks noGrp="1"/>
          </p:cNvSpPr>
          <p:nvPr>
            <p:ph type="pic" sz="quarter" idx="13"/>
          </p:nvPr>
        </p:nvSpPr>
        <p:spPr>
          <a:xfrm>
            <a:off x="6517247" y="342900"/>
            <a:ext cx="5334000" cy="6172200"/>
          </a:xfrm>
          <a:custGeom>
            <a:avLst/>
            <a:gdLst>
              <a:gd name="connsiteX0" fmla="*/ 305905 w 5334000"/>
              <a:gd name="connsiteY0" fmla="*/ 0 h 6172200"/>
              <a:gd name="connsiteX1" fmla="*/ 5028095 w 5334000"/>
              <a:gd name="connsiteY1" fmla="*/ 0 h 6172200"/>
              <a:gd name="connsiteX2" fmla="*/ 5334000 w 5334000"/>
              <a:gd name="connsiteY2" fmla="*/ 305905 h 6172200"/>
              <a:gd name="connsiteX3" fmla="*/ 5334000 w 5334000"/>
              <a:gd name="connsiteY3" fmla="*/ 5866295 h 6172200"/>
              <a:gd name="connsiteX4" fmla="*/ 5028095 w 5334000"/>
              <a:gd name="connsiteY4" fmla="*/ 6172200 h 6172200"/>
              <a:gd name="connsiteX5" fmla="*/ 305905 w 5334000"/>
              <a:gd name="connsiteY5" fmla="*/ 6172200 h 6172200"/>
              <a:gd name="connsiteX6" fmla="*/ 0 w 5334000"/>
              <a:gd name="connsiteY6" fmla="*/ 5866295 h 6172200"/>
              <a:gd name="connsiteX7" fmla="*/ 0 w 5334000"/>
              <a:gd name="connsiteY7" fmla="*/ 305905 h 6172200"/>
              <a:gd name="connsiteX8" fmla="*/ 305905 w 5334000"/>
              <a:gd name="connsiteY8" fmla="*/ 0 h 617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34000" h="6172200">
                <a:moveTo>
                  <a:pt x="305905" y="0"/>
                </a:moveTo>
                <a:lnTo>
                  <a:pt x="5028095" y="0"/>
                </a:lnTo>
                <a:cubicBezTo>
                  <a:pt x="5197042" y="0"/>
                  <a:pt x="5334000" y="136958"/>
                  <a:pt x="5334000" y="305905"/>
                </a:cubicBezTo>
                <a:lnTo>
                  <a:pt x="5334000" y="5866295"/>
                </a:lnTo>
                <a:cubicBezTo>
                  <a:pt x="5334000" y="6035242"/>
                  <a:pt x="5197042" y="6172200"/>
                  <a:pt x="5028095" y="6172200"/>
                </a:cubicBezTo>
                <a:lnTo>
                  <a:pt x="305905" y="6172200"/>
                </a:lnTo>
                <a:cubicBezTo>
                  <a:pt x="136958" y="6172200"/>
                  <a:pt x="0" y="6035242"/>
                  <a:pt x="0" y="5866295"/>
                </a:cubicBezTo>
                <a:lnTo>
                  <a:pt x="0" y="305905"/>
                </a:lnTo>
                <a:cubicBezTo>
                  <a:pt x="0" y="136958"/>
                  <a:pt x="136958" y="0"/>
                  <a:pt x="305905" y="0"/>
                </a:cubicBezTo>
                <a:close/>
              </a:path>
            </a:pathLst>
          </a:custGeom>
          <a:blipFill>
            <a:blip r:embed="rId2"/>
            <a:stretch>
              <a:fillRect/>
            </a:stretch>
          </a:blipFill>
        </p:spPr>
        <p:txBody>
          <a:bodyPr wrap="square">
            <a:noAutofit/>
          </a:bodyPr>
          <a:lstStyle/>
          <a:p>
            <a:endParaRPr lang="en-US" dirty="0"/>
          </a:p>
        </p:txBody>
      </p:sp>
    </p:spTree>
    <p:extLst>
      <p:ext uri="{BB962C8B-B14F-4D97-AF65-F5344CB8AC3E}">
        <p14:creationId xmlns:p14="http://schemas.microsoft.com/office/powerpoint/2010/main" val="168905038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Photo 4">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7269480" y="411480"/>
            <a:ext cx="4361688" cy="3968496"/>
          </a:xfrm>
        </p:spPr>
        <p:txBody>
          <a:bodyPr anchor="t">
            <a:normAutofit/>
          </a:bodyPr>
          <a:lstStyle>
            <a:lvl1pPr algn="l">
              <a:defRPr sz="5400">
                <a:solidFill>
                  <a:schemeClr val="tx2"/>
                </a:solidFill>
              </a:defRPr>
            </a:lvl1pPr>
          </a:lstStyle>
          <a:p>
            <a:r>
              <a:rPr lang="en-US"/>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7269480" y="4873752"/>
            <a:ext cx="4206240" cy="1380744"/>
          </a:xfrm>
        </p:spPr>
        <p:txBody>
          <a:bodyPr anchor="b">
            <a:normAutofit/>
          </a:bodyPr>
          <a:lstStyle>
            <a:lvl1pPr marL="0" indent="0" algn="l">
              <a:buNone/>
              <a:defRPr sz="1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8" name="Picture Placeholder 6">
            <a:extLst>
              <a:ext uri="{FF2B5EF4-FFF2-40B4-BE49-F238E27FC236}">
                <a16:creationId xmlns:a16="http://schemas.microsoft.com/office/drawing/2014/main" id="{55FC269D-AA10-2D35-8DD6-33E0E2CC4064}"/>
              </a:ext>
            </a:extLst>
          </p:cNvPr>
          <p:cNvSpPr>
            <a:spLocks noGrp="1"/>
          </p:cNvSpPr>
          <p:nvPr>
            <p:ph type="pic" sz="quarter" idx="13"/>
          </p:nvPr>
        </p:nvSpPr>
        <p:spPr>
          <a:xfrm>
            <a:off x="347472" y="343038"/>
            <a:ext cx="6257031" cy="6172200"/>
          </a:xfrm>
          <a:custGeom>
            <a:avLst/>
            <a:gdLst>
              <a:gd name="connsiteX0" fmla="*/ 318609 w 6257031"/>
              <a:gd name="connsiteY0" fmla="*/ 0 h 6172200"/>
              <a:gd name="connsiteX1" fmla="*/ 5938422 w 6257031"/>
              <a:gd name="connsiteY1" fmla="*/ 0 h 6172200"/>
              <a:gd name="connsiteX2" fmla="*/ 6257031 w 6257031"/>
              <a:gd name="connsiteY2" fmla="*/ 318609 h 6172200"/>
              <a:gd name="connsiteX3" fmla="*/ 6257031 w 6257031"/>
              <a:gd name="connsiteY3" fmla="*/ 5853591 h 6172200"/>
              <a:gd name="connsiteX4" fmla="*/ 5938422 w 6257031"/>
              <a:gd name="connsiteY4" fmla="*/ 6172200 h 6172200"/>
              <a:gd name="connsiteX5" fmla="*/ 318609 w 6257031"/>
              <a:gd name="connsiteY5" fmla="*/ 6172200 h 6172200"/>
              <a:gd name="connsiteX6" fmla="*/ 0 w 6257031"/>
              <a:gd name="connsiteY6" fmla="*/ 5853591 h 6172200"/>
              <a:gd name="connsiteX7" fmla="*/ 0 w 6257031"/>
              <a:gd name="connsiteY7" fmla="*/ 318609 h 6172200"/>
              <a:gd name="connsiteX8" fmla="*/ 318609 w 6257031"/>
              <a:gd name="connsiteY8" fmla="*/ 0 h 617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57031" h="6172200">
                <a:moveTo>
                  <a:pt x="318609" y="0"/>
                </a:moveTo>
                <a:lnTo>
                  <a:pt x="5938422" y="0"/>
                </a:lnTo>
                <a:cubicBezTo>
                  <a:pt x="6114385" y="0"/>
                  <a:pt x="6257031" y="142646"/>
                  <a:pt x="6257031" y="318609"/>
                </a:cubicBezTo>
                <a:lnTo>
                  <a:pt x="6257031" y="5853591"/>
                </a:lnTo>
                <a:cubicBezTo>
                  <a:pt x="6257031" y="6029554"/>
                  <a:pt x="6114385" y="6172200"/>
                  <a:pt x="5938422" y="6172200"/>
                </a:cubicBezTo>
                <a:lnTo>
                  <a:pt x="318609" y="6172200"/>
                </a:lnTo>
                <a:cubicBezTo>
                  <a:pt x="142646" y="6172200"/>
                  <a:pt x="0" y="6029554"/>
                  <a:pt x="0" y="5853591"/>
                </a:cubicBezTo>
                <a:lnTo>
                  <a:pt x="0" y="318609"/>
                </a:lnTo>
                <a:cubicBezTo>
                  <a:pt x="0" y="142646"/>
                  <a:pt x="142646" y="0"/>
                  <a:pt x="318609" y="0"/>
                </a:cubicBezTo>
                <a:close/>
              </a:path>
            </a:pathLst>
          </a:custGeom>
          <a:blipFill>
            <a:blip r:embed="rId2"/>
            <a:stretch>
              <a:fillRect/>
            </a:stretch>
          </a:blipFill>
        </p:spPr>
        <p:txBody>
          <a:bodyPr wrap="square">
            <a:noAutofit/>
          </a:bodyPr>
          <a:lstStyle/>
          <a:p>
            <a:endParaRPr lang="en-US" dirty="0"/>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lvl1pPr>
              <a:defRPr>
                <a:solidFill>
                  <a:schemeClr val="tx2"/>
                </a:solidFill>
                <a:effectLst/>
              </a:defRPr>
            </a:lvl1pPr>
          </a:lstStyle>
          <a:p>
            <a:fld id="{486A74E5-A9C0-4E5C-851E-13F6D920EA1A}" type="datetime1">
              <a:rPr lang="en-US" smtClean="0"/>
              <a:t>11/8/2025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lvl1pPr>
              <a:defRPr>
                <a:solidFill>
                  <a:schemeClr val="tx2"/>
                </a:solidFill>
              </a:defRPr>
            </a:lvl1p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tx2"/>
                </a:solidFill>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31801897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1">
        <a:schemeClr val="bg2"/>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27A12A6-507C-2714-2F24-09ADE11584C5}"/>
              </a:ext>
            </a:extLst>
          </p:cNvPr>
          <p:cNvSpPr/>
          <p:nvPr userDrawn="1"/>
        </p:nvSpPr>
        <p:spPr>
          <a:xfrm>
            <a:off x="0" y="0"/>
            <a:ext cx="12192000" cy="6858000"/>
          </a:xfrm>
          <a:prstGeom prst="rect">
            <a:avLst/>
          </a:prstGeom>
          <a:solidFill>
            <a:schemeClr val="bg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892EA34-13CC-54C1-DE3D-4F1D5D55C9A7}"/>
              </a:ext>
            </a:extLst>
          </p:cNvPr>
          <p:cNvSpPr>
            <a:spLocks noGrp="1"/>
          </p:cNvSpPr>
          <p:nvPr>
            <p:ph type="title"/>
          </p:nvPr>
        </p:nvSpPr>
        <p:spPr>
          <a:xfrm>
            <a:off x="429768" y="1810512"/>
            <a:ext cx="7772400" cy="4562856"/>
          </a:xfrm>
        </p:spPr>
        <p:txBody>
          <a:bodyPr anchor="b">
            <a:normAutofit/>
          </a:bodyPr>
          <a:lstStyle>
            <a:lvl1pPr>
              <a:defRPr sz="8000">
                <a:solidFill>
                  <a:schemeClr val="tx2"/>
                </a:solidFill>
              </a:defRPr>
            </a:lvl1pPr>
          </a:lstStyle>
          <a:p>
            <a:r>
              <a:rPr lang="en-US"/>
              <a:t>Click to edit Master title style</a:t>
            </a:r>
          </a:p>
        </p:txBody>
      </p:sp>
      <p:sp>
        <p:nvSpPr>
          <p:cNvPr id="3" name="Text Placeholder 2">
            <a:extLst>
              <a:ext uri="{FF2B5EF4-FFF2-40B4-BE49-F238E27FC236}">
                <a16:creationId xmlns:a16="http://schemas.microsoft.com/office/drawing/2014/main" id="{7FDC7299-89AC-DB5B-B75E-E02A0040A62D}"/>
              </a:ext>
            </a:extLst>
          </p:cNvPr>
          <p:cNvSpPr>
            <a:spLocks noGrp="1"/>
          </p:cNvSpPr>
          <p:nvPr>
            <p:ph type="body" idx="1"/>
          </p:nvPr>
        </p:nvSpPr>
        <p:spPr>
          <a:xfrm>
            <a:off x="429768" y="429768"/>
            <a:ext cx="7772400" cy="786384"/>
          </a:xfrm>
        </p:spPr>
        <p:txBody>
          <a:bodyPr>
            <a:normAutofit/>
          </a:bodyPr>
          <a:lstStyle>
            <a:lvl1pPr marL="0" indent="0">
              <a:buNone/>
              <a:defRPr sz="2000">
                <a:solidFill>
                  <a:schemeClr val="tx2"/>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F845713-EE4C-7615-B812-531C14CF0CA2}"/>
              </a:ext>
            </a:extLst>
          </p:cNvPr>
          <p:cNvSpPr>
            <a:spLocks noGrp="1"/>
          </p:cNvSpPr>
          <p:nvPr>
            <p:ph type="dt" sz="half" idx="10"/>
          </p:nvPr>
        </p:nvSpPr>
        <p:spPr/>
        <p:txBody>
          <a:bodyPr/>
          <a:lstStyle>
            <a:lvl1pPr>
              <a:defRPr>
                <a:solidFill>
                  <a:schemeClr val="tx2"/>
                </a:solidFill>
              </a:defRPr>
            </a:lvl1pPr>
          </a:lstStyle>
          <a:p>
            <a:fld id="{3188DBF3-F598-4A31-8E9B-511F7F0D5E47}" type="datetime1">
              <a:rPr lang="en-US" smtClean="0"/>
              <a:t>11/8/2025</a:t>
            </a:fld>
            <a:endParaRPr lang="en-US" dirty="0"/>
          </a:p>
        </p:txBody>
      </p:sp>
      <p:sp>
        <p:nvSpPr>
          <p:cNvPr id="5" name="Footer Placeholder 4">
            <a:extLst>
              <a:ext uri="{FF2B5EF4-FFF2-40B4-BE49-F238E27FC236}">
                <a16:creationId xmlns:a16="http://schemas.microsoft.com/office/drawing/2014/main" id="{9F1849E7-8E94-3B02-239C-AAB481596BFD}"/>
              </a:ext>
            </a:extLst>
          </p:cNvPr>
          <p:cNvSpPr>
            <a:spLocks noGrp="1"/>
          </p:cNvSpPr>
          <p:nvPr>
            <p:ph type="ftr" sz="quarter" idx="11"/>
          </p:nvPr>
        </p:nvSpPr>
        <p:spPr/>
        <p:txBody>
          <a:bodyPr/>
          <a:lstStyle>
            <a:lvl1pPr>
              <a:defRPr>
                <a:solidFill>
                  <a:schemeClr val="tx2"/>
                </a:solidFill>
              </a:defRPr>
            </a:lvl1pPr>
          </a:lstStyle>
          <a:p>
            <a:r>
              <a:rPr lang="en-US" dirty="0"/>
              <a:t>Sample Footer Text</a:t>
            </a:r>
          </a:p>
        </p:txBody>
      </p:sp>
      <p:sp>
        <p:nvSpPr>
          <p:cNvPr id="6" name="Slide Number Placeholder 5">
            <a:extLst>
              <a:ext uri="{FF2B5EF4-FFF2-40B4-BE49-F238E27FC236}">
                <a16:creationId xmlns:a16="http://schemas.microsoft.com/office/drawing/2014/main" id="{70644BD7-C050-D052-8408-65ADAAF674FF}"/>
              </a:ext>
            </a:extLst>
          </p:cNvPr>
          <p:cNvSpPr>
            <a:spLocks noGrp="1"/>
          </p:cNvSpPr>
          <p:nvPr>
            <p:ph type="sldNum" sz="quarter" idx="12"/>
          </p:nvPr>
        </p:nvSpPr>
        <p:spPr/>
        <p:txBody>
          <a:bodyPr/>
          <a:lstStyle>
            <a:lvl1pPr>
              <a:defRPr>
                <a:solidFill>
                  <a:schemeClr val="tx2"/>
                </a:solidFill>
              </a:defRPr>
            </a:lvl1pPr>
          </a:lstStyle>
          <a:p>
            <a:fld id="{84145AC3-CC88-4C8A-A6CE-8D44921B6A23}" type="slidenum">
              <a:rPr lang="en-US" smtClean="0"/>
              <a:pPr/>
              <a:t>‹#›</a:t>
            </a:fld>
            <a:endParaRPr lang="en-US" dirty="0"/>
          </a:p>
        </p:txBody>
      </p:sp>
    </p:spTree>
    <p:extLst>
      <p:ext uri="{BB962C8B-B14F-4D97-AF65-F5344CB8AC3E}">
        <p14:creationId xmlns:p14="http://schemas.microsoft.com/office/powerpoint/2010/main" val="3546772513"/>
      </p:ext>
    </p:extLst>
  </p:cSld>
  <p:clrMapOvr>
    <a:overrideClrMapping bg1="dk1" tx1="lt1" bg2="dk2" tx2="lt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1_Section Header">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92EA34-13CC-54C1-DE3D-4F1D5D55C9A7}"/>
              </a:ext>
            </a:extLst>
          </p:cNvPr>
          <p:cNvSpPr>
            <a:spLocks noGrp="1"/>
          </p:cNvSpPr>
          <p:nvPr>
            <p:ph type="title"/>
          </p:nvPr>
        </p:nvSpPr>
        <p:spPr>
          <a:xfrm>
            <a:off x="429768" y="1810512"/>
            <a:ext cx="7772400" cy="4562856"/>
          </a:xfrm>
        </p:spPr>
        <p:txBody>
          <a:bodyPr anchor="b">
            <a:normAutofit/>
          </a:bodyPr>
          <a:lstStyle>
            <a:lvl1pPr>
              <a:defRPr sz="8000">
                <a:solidFill>
                  <a:schemeClr val="bg1"/>
                </a:solidFill>
              </a:defRPr>
            </a:lvl1pPr>
          </a:lstStyle>
          <a:p>
            <a:r>
              <a:rPr lang="en-US" dirty="0"/>
              <a:t>Click to edit Master title style</a:t>
            </a:r>
          </a:p>
        </p:txBody>
      </p:sp>
      <p:sp>
        <p:nvSpPr>
          <p:cNvPr id="3" name="Text Placeholder 2">
            <a:extLst>
              <a:ext uri="{FF2B5EF4-FFF2-40B4-BE49-F238E27FC236}">
                <a16:creationId xmlns:a16="http://schemas.microsoft.com/office/drawing/2014/main" id="{7FDC7299-89AC-DB5B-B75E-E02A0040A62D}"/>
              </a:ext>
            </a:extLst>
          </p:cNvPr>
          <p:cNvSpPr>
            <a:spLocks noGrp="1"/>
          </p:cNvSpPr>
          <p:nvPr>
            <p:ph type="body" idx="1"/>
          </p:nvPr>
        </p:nvSpPr>
        <p:spPr>
          <a:xfrm>
            <a:off x="429768" y="429768"/>
            <a:ext cx="7772400" cy="786384"/>
          </a:xfrm>
        </p:spPr>
        <p:txBody>
          <a:bodyPr>
            <a:normAutofit/>
          </a:bodyPr>
          <a:lstStyle>
            <a:lvl1pPr marL="0" indent="0">
              <a:buNone/>
              <a:defRPr sz="2000">
                <a:solidFill>
                  <a:schemeClr val="bg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8F845713-EE4C-7615-B812-531C14CF0CA2}"/>
              </a:ext>
            </a:extLst>
          </p:cNvPr>
          <p:cNvSpPr>
            <a:spLocks noGrp="1"/>
          </p:cNvSpPr>
          <p:nvPr>
            <p:ph type="dt" sz="half" idx="10"/>
          </p:nvPr>
        </p:nvSpPr>
        <p:spPr/>
        <p:txBody>
          <a:bodyPr/>
          <a:lstStyle>
            <a:lvl1pPr>
              <a:defRPr>
                <a:solidFill>
                  <a:schemeClr val="bg1"/>
                </a:solidFill>
              </a:defRPr>
            </a:lvl1pPr>
          </a:lstStyle>
          <a:p>
            <a:fld id="{3188DBF3-F598-4A31-8E9B-511F7F0D5E47}" type="datetime1">
              <a:rPr lang="en-US" smtClean="0"/>
              <a:pPr/>
              <a:t>11/8/2025</a:t>
            </a:fld>
            <a:endParaRPr lang="en-US" dirty="0"/>
          </a:p>
        </p:txBody>
      </p:sp>
      <p:sp>
        <p:nvSpPr>
          <p:cNvPr id="5" name="Footer Placeholder 4">
            <a:extLst>
              <a:ext uri="{FF2B5EF4-FFF2-40B4-BE49-F238E27FC236}">
                <a16:creationId xmlns:a16="http://schemas.microsoft.com/office/drawing/2014/main" id="{9F1849E7-8E94-3B02-239C-AAB481596BFD}"/>
              </a:ext>
            </a:extLst>
          </p:cNvPr>
          <p:cNvSpPr>
            <a:spLocks noGrp="1"/>
          </p:cNvSpPr>
          <p:nvPr>
            <p:ph type="ftr" sz="quarter" idx="11"/>
          </p:nvPr>
        </p:nvSpPr>
        <p:spPr/>
        <p:txBody>
          <a:bodyPr/>
          <a:lstStyle>
            <a:lvl1pPr>
              <a:defRPr>
                <a:solidFill>
                  <a:schemeClr val="bg1"/>
                </a:solidFill>
              </a:defRPr>
            </a:lvl1pPr>
          </a:lstStyle>
          <a:p>
            <a:r>
              <a:rPr lang="en-US" dirty="0"/>
              <a:t>Sample Footer Text</a:t>
            </a:r>
          </a:p>
        </p:txBody>
      </p:sp>
      <p:sp>
        <p:nvSpPr>
          <p:cNvPr id="6" name="Slide Number Placeholder 5">
            <a:extLst>
              <a:ext uri="{FF2B5EF4-FFF2-40B4-BE49-F238E27FC236}">
                <a16:creationId xmlns:a16="http://schemas.microsoft.com/office/drawing/2014/main" id="{70644BD7-C050-D052-8408-65ADAAF674FF}"/>
              </a:ext>
            </a:extLst>
          </p:cNvPr>
          <p:cNvSpPr>
            <a:spLocks noGrp="1"/>
          </p:cNvSpPr>
          <p:nvPr>
            <p:ph type="sldNum" sz="quarter" idx="12"/>
          </p:nvPr>
        </p:nvSpPr>
        <p:spPr/>
        <p:txBody>
          <a:bodyPr/>
          <a:lstStyle>
            <a:lvl1pPr>
              <a:defRPr>
                <a:solidFill>
                  <a:schemeClr val="bg1"/>
                </a:solidFill>
              </a:defRPr>
            </a:lvl1pPr>
          </a:lstStyle>
          <a:p>
            <a:fld id="{84145AC3-CC88-4C8A-A6CE-8D44921B6A23}" type="slidenum">
              <a:rPr lang="en-US" smtClean="0"/>
              <a:pPr/>
              <a:t>‹#›</a:t>
            </a:fld>
            <a:endParaRPr lang="en-US" dirty="0"/>
          </a:p>
        </p:txBody>
      </p:sp>
    </p:spTree>
    <p:extLst>
      <p:ext uri="{BB962C8B-B14F-4D97-AF65-F5344CB8AC3E}">
        <p14:creationId xmlns:p14="http://schemas.microsoft.com/office/powerpoint/2010/main" val="2959220191"/>
      </p:ext>
    </p:extLst>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5BFB69-9245-EC58-F1DE-FEB625BD336A}"/>
              </a:ext>
            </a:extLst>
          </p:cNvPr>
          <p:cNvSpPr>
            <a:spLocks noGrp="1"/>
          </p:cNvSpPr>
          <p:nvPr>
            <p:ph type="title"/>
          </p:nvPr>
        </p:nvSpPr>
        <p:spPr>
          <a:xfrm>
            <a:off x="429768" y="283464"/>
            <a:ext cx="10652760" cy="969264"/>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a:extLst>
              <a:ext uri="{FF2B5EF4-FFF2-40B4-BE49-F238E27FC236}">
                <a16:creationId xmlns:a16="http://schemas.microsoft.com/office/drawing/2014/main" id="{5516AFD5-5144-C460-0CA4-644BC4A93C02}"/>
              </a:ext>
            </a:extLst>
          </p:cNvPr>
          <p:cNvSpPr>
            <a:spLocks noGrp="1"/>
          </p:cNvSpPr>
          <p:nvPr>
            <p:ph type="body" idx="1"/>
          </p:nvPr>
        </p:nvSpPr>
        <p:spPr>
          <a:xfrm>
            <a:off x="429768" y="1380744"/>
            <a:ext cx="10652760" cy="490118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995753E-AF8A-7E04-8A1A-205B755A0215}"/>
              </a:ext>
            </a:extLst>
          </p:cNvPr>
          <p:cNvSpPr>
            <a:spLocks noGrp="1"/>
          </p:cNvSpPr>
          <p:nvPr>
            <p:ph type="dt" sz="half" idx="2"/>
          </p:nvPr>
        </p:nvSpPr>
        <p:spPr>
          <a:xfrm>
            <a:off x="429768" y="6519672"/>
            <a:ext cx="2843784" cy="338328"/>
          </a:xfrm>
          <a:prstGeom prst="rect">
            <a:avLst/>
          </a:prstGeom>
        </p:spPr>
        <p:txBody>
          <a:bodyPr vert="horz" lIns="91440" tIns="45720" rIns="91440" bIns="45720" rtlCol="0" anchor="ctr"/>
          <a:lstStyle>
            <a:lvl1pPr algn="l">
              <a:defRPr sz="800">
                <a:solidFill>
                  <a:schemeClr val="tx1"/>
                </a:solidFill>
              </a:defRPr>
            </a:lvl1pPr>
          </a:lstStyle>
          <a:p>
            <a:fld id="{8A7B9ABC-2BDA-432C-8D53-84813DB6E36F}" type="datetime1">
              <a:rPr lang="en-US" smtClean="0"/>
              <a:t>11/8/2025</a:t>
            </a:fld>
            <a:endParaRPr lang="en-US" dirty="0"/>
          </a:p>
        </p:txBody>
      </p:sp>
      <p:sp>
        <p:nvSpPr>
          <p:cNvPr id="5" name="Footer Placeholder 4">
            <a:extLst>
              <a:ext uri="{FF2B5EF4-FFF2-40B4-BE49-F238E27FC236}">
                <a16:creationId xmlns:a16="http://schemas.microsoft.com/office/drawing/2014/main" id="{D4E1B7C8-DA74-800B-EE14-A39E9DB32DE4}"/>
              </a:ext>
            </a:extLst>
          </p:cNvPr>
          <p:cNvSpPr>
            <a:spLocks noGrp="1"/>
          </p:cNvSpPr>
          <p:nvPr>
            <p:ph type="ftr" sz="quarter" idx="3"/>
          </p:nvPr>
        </p:nvSpPr>
        <p:spPr>
          <a:xfrm>
            <a:off x="8860536" y="6519672"/>
            <a:ext cx="2642616" cy="338328"/>
          </a:xfrm>
          <a:prstGeom prst="rect">
            <a:avLst/>
          </a:prstGeom>
        </p:spPr>
        <p:txBody>
          <a:bodyPr vert="horz" lIns="91440" tIns="45720" rIns="91440" bIns="45720" rtlCol="0" anchor="ctr"/>
          <a:lstStyle>
            <a:lvl1pPr algn="r">
              <a:defRPr sz="800">
                <a:solidFill>
                  <a:schemeClr val="tx1"/>
                </a:solidFill>
              </a:defRPr>
            </a:lvl1pPr>
          </a:lstStyle>
          <a:p>
            <a:r>
              <a:rPr lang="en-US" dirty="0"/>
              <a:t>Sample Footer Text</a:t>
            </a:r>
          </a:p>
        </p:txBody>
      </p:sp>
      <p:sp>
        <p:nvSpPr>
          <p:cNvPr id="6" name="Slide Number Placeholder 5">
            <a:extLst>
              <a:ext uri="{FF2B5EF4-FFF2-40B4-BE49-F238E27FC236}">
                <a16:creationId xmlns:a16="http://schemas.microsoft.com/office/drawing/2014/main" id="{7AC1647D-0DF0-CA1B-F723-EF7B8F508DB7}"/>
              </a:ext>
            </a:extLst>
          </p:cNvPr>
          <p:cNvSpPr>
            <a:spLocks noGrp="1"/>
          </p:cNvSpPr>
          <p:nvPr>
            <p:ph type="sldNum" sz="quarter" idx="4"/>
          </p:nvPr>
        </p:nvSpPr>
        <p:spPr>
          <a:xfrm>
            <a:off x="11475720" y="6519672"/>
            <a:ext cx="457200" cy="338328"/>
          </a:xfrm>
          <a:prstGeom prst="rect">
            <a:avLst/>
          </a:prstGeom>
        </p:spPr>
        <p:txBody>
          <a:bodyPr vert="horz" lIns="91440" tIns="45720" rIns="91440" bIns="45720" rtlCol="0" anchor="ctr"/>
          <a:lstStyle>
            <a:lvl1pPr algn="r">
              <a:defRPr sz="800">
                <a:solidFill>
                  <a:schemeClr val="tx1"/>
                </a:solidFill>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350924634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 id="2147483707" r:id="rId47"/>
    <p:sldLayoutId id="2147483708" r:id="rId48"/>
    <p:sldLayoutId id="2147483709" r:id="rId49"/>
    <p:sldLayoutId id="2147483710" r:id="rId50"/>
    <p:sldLayoutId id="2147483711" r:id="rId51"/>
    <p:sldLayoutId id="2147483712" r:id="rId52"/>
  </p:sldLayoutIdLst>
  <p:hf sldNum="0" hdr="0" ftr="0" dt="0"/>
  <p:txStyles>
    <p:titleStyle>
      <a:lvl1pPr algn="l" defTabSz="914400" rtl="0" eaLnBrk="1" latinLnBrk="0" hangingPunct="1">
        <a:lnSpc>
          <a:spcPct val="90000"/>
        </a:lnSpc>
        <a:spcBef>
          <a:spcPct val="0"/>
        </a:spcBef>
        <a:buNone/>
        <a:defRPr sz="3200" b="0"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4572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2pPr>
      <a:lvl3pPr marL="6858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914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4pPr>
      <a:lvl5pPr marL="1143000" indent="-228600" algn="l" defTabSz="914400" rtl="0" eaLnBrk="1" latinLnBrk="0" hangingPunct="1">
        <a:lnSpc>
          <a:spcPct val="120000"/>
        </a:lnSpc>
        <a:spcBef>
          <a:spcPts val="5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5" orient="horz" pos="2160">
          <p15:clr>
            <a:srgbClr val="F26B43"/>
          </p15:clr>
        </p15:guide>
        <p15:guide id="6" pos="384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0.xml"/><Relationship Id="rId1" Type="http://schemas.openxmlformats.org/officeDocument/2006/relationships/slideLayout" Target="../slideLayouts/slideLayout27.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1.xml"/><Relationship Id="rId1" Type="http://schemas.openxmlformats.org/officeDocument/2006/relationships/slideLayout" Target="../slideLayouts/slideLayout1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3.xml"/><Relationship Id="rId1" Type="http://schemas.openxmlformats.org/officeDocument/2006/relationships/slideLayout" Target="../slideLayouts/slideLayout32.xml"/></Relationships>
</file>

<file path=ppt/slides/_rels/slide1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4.xml"/><Relationship Id="rId1" Type="http://schemas.openxmlformats.org/officeDocument/2006/relationships/slideLayout" Target="../slideLayouts/slideLayout3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6.xml"/><Relationship Id="rId1" Type="http://schemas.openxmlformats.org/officeDocument/2006/relationships/slideLayout" Target="../slideLayouts/slideLayout27.xml"/></Relationships>
</file>

<file path=ppt/slides/_rels/slide1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7.xml"/><Relationship Id="rId1" Type="http://schemas.openxmlformats.org/officeDocument/2006/relationships/slideLayout" Target="../slideLayouts/slideLayout3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9.xml"/><Relationship Id="rId1" Type="http://schemas.openxmlformats.org/officeDocument/2006/relationships/slideLayout" Target="../slideLayouts/slideLayout3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0.xml"/><Relationship Id="rId1" Type="http://schemas.openxmlformats.org/officeDocument/2006/relationships/slideLayout" Target="../slideLayouts/slideLayout30.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2.xml"/><Relationship Id="rId1" Type="http://schemas.openxmlformats.org/officeDocument/2006/relationships/slideLayout" Target="../slideLayouts/slideLayout1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3.xml"/><Relationship Id="rId1" Type="http://schemas.openxmlformats.org/officeDocument/2006/relationships/slideLayout" Target="../slideLayouts/slideLayout3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5.xml"/><Relationship Id="rId1" Type="http://schemas.openxmlformats.org/officeDocument/2006/relationships/slideLayout" Target="../slideLayouts/slideLayout34.xml"/></Relationships>
</file>

<file path=ppt/slides/_rels/slide26.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26.xml"/><Relationship Id="rId1" Type="http://schemas.openxmlformats.org/officeDocument/2006/relationships/slideLayout" Target="../slideLayouts/slideLayout30.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8.xml"/><Relationship Id="rId1" Type="http://schemas.openxmlformats.org/officeDocument/2006/relationships/slideLayout" Target="../slideLayouts/slideLayout14.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29.xml"/><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31.xml"/><Relationship Id="rId1" Type="http://schemas.openxmlformats.org/officeDocument/2006/relationships/slideLayout" Target="../slideLayouts/slideLayout23.xml"/></Relationships>
</file>

<file path=ppt/slides/_rels/slide32.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32.xml"/><Relationship Id="rId1" Type="http://schemas.openxmlformats.org/officeDocument/2006/relationships/slideLayout" Target="../slideLayouts/slideLayout30.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34.xml"/><Relationship Id="rId1" Type="http://schemas.openxmlformats.org/officeDocument/2006/relationships/slideLayout" Target="../slideLayouts/slideLayout25.xml"/></Relationships>
</file>

<file path=ppt/slides/_rels/slide35.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35.xml"/><Relationship Id="rId1" Type="http://schemas.openxmlformats.org/officeDocument/2006/relationships/slideLayout" Target="../slideLayouts/slideLayout2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38.xml"/><Relationship Id="rId1" Type="http://schemas.openxmlformats.org/officeDocument/2006/relationships/slideLayout" Target="../slideLayouts/slideLayout3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4.xml"/><Relationship Id="rId1" Type="http://schemas.openxmlformats.org/officeDocument/2006/relationships/slideLayout" Target="../slideLayouts/slideLayout34.xml"/></Relationships>
</file>

<file path=ppt/slides/_rels/slide40.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40.xml"/><Relationship Id="rId1" Type="http://schemas.openxmlformats.org/officeDocument/2006/relationships/slideLayout" Target="../slideLayouts/slideLayout27.xml"/></Relationships>
</file>

<file path=ppt/slides/_rels/slide41.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41.xml"/><Relationship Id="rId1" Type="http://schemas.openxmlformats.org/officeDocument/2006/relationships/slideLayout" Target="../slideLayouts/slideLayout30.xml"/></Relationships>
</file>

<file path=ppt/slides/_rels/slide42.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42.xml"/><Relationship Id="rId1" Type="http://schemas.openxmlformats.org/officeDocument/2006/relationships/slideLayout" Target="../slideLayouts/slideLayout5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5.xml"/><Relationship Id="rId1" Type="http://schemas.openxmlformats.org/officeDocument/2006/relationships/slideLayout" Target="../slideLayouts/slideLayout2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7.xml"/><Relationship Id="rId1" Type="http://schemas.openxmlformats.org/officeDocument/2006/relationships/slideLayout" Target="../slideLayouts/slideLayout24.xml"/></Relationships>
</file>

<file path=ppt/slides/_rels/slide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8.xml"/><Relationship Id="rId1" Type="http://schemas.openxmlformats.org/officeDocument/2006/relationships/slideLayout" Target="../slideLayouts/slideLayout3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75BED6-81F9-1556-88A3-4CFF94984D6A}"/>
              </a:ext>
            </a:extLst>
          </p:cNvPr>
          <p:cNvSpPr>
            <a:spLocks noGrp="1"/>
          </p:cNvSpPr>
          <p:nvPr>
            <p:ph type="ctrTitle"/>
          </p:nvPr>
        </p:nvSpPr>
        <p:spPr>
          <a:xfrm>
            <a:off x="429768" y="438912"/>
            <a:ext cx="9317736" cy="4453128"/>
          </a:xfrm>
        </p:spPr>
        <p:txBody>
          <a:bodyPr anchor="t">
            <a:normAutofit/>
          </a:bodyPr>
          <a:lstStyle/>
          <a:p>
            <a:r>
              <a:rPr lang="en-US" sz="5300"/>
              <a:t>Large Language Model Agents (LLM) Education Course: A Comprehensive MOOC for Students, Researchers, and Professionals</a:t>
            </a:r>
          </a:p>
        </p:txBody>
      </p:sp>
      <p:sp>
        <p:nvSpPr>
          <p:cNvPr id="3" name="Subtitle 2">
            <a:extLst>
              <a:ext uri="{FF2B5EF4-FFF2-40B4-BE49-F238E27FC236}">
                <a16:creationId xmlns:a16="http://schemas.microsoft.com/office/drawing/2014/main" id="{256BD5B0-284E-03D9-D3DF-5D6BBA4980B7}"/>
              </a:ext>
            </a:extLst>
          </p:cNvPr>
          <p:cNvSpPr>
            <a:spLocks noGrp="1"/>
          </p:cNvSpPr>
          <p:nvPr>
            <p:ph type="subTitle" idx="1"/>
          </p:nvPr>
        </p:nvSpPr>
        <p:spPr>
          <a:xfrm>
            <a:off x="429768" y="4965192"/>
            <a:ext cx="5431536" cy="1289304"/>
          </a:xfrm>
        </p:spPr>
        <p:txBody>
          <a:bodyPr anchor="b">
            <a:normAutofit/>
          </a:bodyPr>
          <a:lstStyle/>
          <a:p>
            <a:r>
              <a:rPr lang="en-US"/>
              <a:t>Mastering AI concepts through an inclusive online course</a:t>
            </a:r>
          </a:p>
        </p:txBody>
      </p:sp>
    </p:spTree>
    <p:extLst>
      <p:ext uri="{BB962C8B-B14F-4D97-AF65-F5344CB8AC3E}">
        <p14:creationId xmlns:p14="http://schemas.microsoft.com/office/powerpoint/2010/main" val="4082046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400"/>
                                        <p:tgtEl>
                                          <p:spTgt spid="3">
                                            <p:txEl>
                                              <p:pRg st="0" end="0"/>
                                            </p:txEl>
                                          </p:spTgt>
                                        </p:tgtEl>
                                      </p:cBhvr>
                                    </p:animEffect>
                                  </p:childTnLst>
                                </p:cTn>
                              </p:par>
                              <p:par>
                                <p:cTn id="11" presetID="42" presetClass="entr" presetSubtype="0" fill="hold" grpId="1" nodeType="withEffect">
                                  <p:stCondLst>
                                    <p:cond delay="250"/>
                                  </p:stCondLst>
                                  <p:iterate type="lt">
                                    <p:tmPct val="10000"/>
                                  </p:iterate>
                                  <p:childTnLst>
                                    <p:set>
                                      <p:cBhvr>
                                        <p:cTn id="12" dur="1" fill="hold">
                                          <p:stCondLst>
                                            <p:cond delay="0"/>
                                          </p:stCondLst>
                                        </p:cTn>
                                        <p:tgtEl>
                                          <p:spTgt spid="3"/>
                                        </p:tgtEl>
                                        <p:attrNameLst>
                                          <p:attrName>style.visibility</p:attrName>
                                        </p:attrNameLst>
                                      </p:cBhvr>
                                      <p:to>
                                        <p:strVal val="visible"/>
                                      </p:to>
                                    </p:set>
                                    <p:animEffect transition="in" filter="fade">
                                      <p:cBhvr>
                                        <p:cTn id="13" dur="250"/>
                                        <p:tgtEl>
                                          <p:spTgt spid="3"/>
                                        </p:tgtEl>
                                      </p:cBhvr>
                                    </p:animEffect>
                                    <p:anim calcmode="lin" valueType="num">
                                      <p:cBhvr>
                                        <p:cTn id="14" dur="250" fill="hold"/>
                                        <p:tgtEl>
                                          <p:spTgt spid="3"/>
                                        </p:tgtEl>
                                        <p:attrNameLst>
                                          <p:attrName>ppt_x</p:attrName>
                                        </p:attrNameLst>
                                      </p:cBhvr>
                                      <p:tavLst>
                                        <p:tav tm="0">
                                          <p:val>
                                            <p:strVal val="#ppt_x"/>
                                          </p:val>
                                        </p:tav>
                                        <p:tav tm="100000">
                                          <p:val>
                                            <p:strVal val="#ppt_x"/>
                                          </p:val>
                                        </p:tav>
                                      </p:tavLst>
                                    </p:anim>
                                    <p:anim calcmode="lin" valueType="num">
                                      <p:cBhvr>
                                        <p:cTn id="15" dur="25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3" grpId="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DF1AA4-D288-3592-E28A-E28E1F39FEBB}"/>
              </a:ext>
            </a:extLst>
          </p:cNvPr>
          <p:cNvSpPr>
            <a:spLocks noGrp="1"/>
          </p:cNvSpPr>
          <p:nvPr>
            <p:ph type="title"/>
          </p:nvPr>
        </p:nvSpPr>
        <p:spPr>
          <a:xfrm>
            <a:off x="429767" y="320040"/>
            <a:ext cx="4573413" cy="932688"/>
          </a:xfrm>
        </p:spPr>
        <p:txBody>
          <a:bodyPr vert="horz" lIns="91440" tIns="45720" rIns="91440" bIns="45720" rtlCol="0" anchor="b">
            <a:normAutofit/>
          </a:bodyPr>
          <a:lstStyle/>
          <a:p>
            <a:r>
              <a:rPr lang="en-US" sz="3000" b="0" kern="1200">
                <a:latin typeface="+mj-lt"/>
                <a:ea typeface="+mj-ea"/>
                <a:cs typeface="+mj-cs"/>
              </a:rPr>
              <a:t>What LLMs Are and What They Can Do</a:t>
            </a:r>
          </a:p>
        </p:txBody>
      </p:sp>
      <p:sp>
        <p:nvSpPr>
          <p:cNvPr id="5" name="TextBox 4">
            <a:extLst>
              <a:ext uri="{FF2B5EF4-FFF2-40B4-BE49-F238E27FC236}">
                <a16:creationId xmlns:a16="http://schemas.microsoft.com/office/drawing/2014/main" id="{53460049-6FD6-4627-BE6A-F89A1A4C47AA}"/>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429766" y="1380744"/>
            <a:ext cx="4573413" cy="4983480"/>
          </a:xfrm>
          <a:prstGeom prst="rect">
            <a:avLst/>
          </a:prstGeom>
        </p:spPr>
        <p:txBody>
          <a:bodyPr>
            <a:normAutofit/>
          </a:bodyPr>
          <a:lstStyle/>
          <a:p>
            <a:pPr marL="0" indent="0">
              <a:spcBef>
                <a:spcPts val="2500"/>
              </a:spcBef>
              <a:spcAft>
                <a:spcPts val="600"/>
              </a:spcAft>
              <a:buFont typeface="Arial" panose="020B0604020202020204" pitchFamily="34" charset="0"/>
              <a:buNone/>
            </a:pPr>
            <a:r>
              <a:rPr lang="en-US" sz="1400" b="1"/>
              <a:t>Core Features of LLMs</a:t>
            </a:r>
          </a:p>
          <a:p>
            <a:pPr marL="0" lvl="1" indent="0">
              <a:spcBef>
                <a:spcPts val="1000"/>
              </a:spcBef>
              <a:spcAft>
                <a:spcPts val="600"/>
              </a:spcAft>
              <a:buFont typeface="Arial" panose="020B0604020202020204" pitchFamily="34" charset="0"/>
              <a:buNone/>
            </a:pPr>
            <a:r>
              <a:rPr lang="en-US" sz="1400"/>
              <a:t>LLMs are trained on vast text data to understand language patterns and context effectively.</a:t>
            </a:r>
          </a:p>
          <a:p>
            <a:pPr marL="0" indent="0">
              <a:spcBef>
                <a:spcPts val="2500"/>
              </a:spcBef>
              <a:spcAft>
                <a:spcPts val="600"/>
              </a:spcAft>
              <a:buFont typeface="Arial" panose="020B0604020202020204" pitchFamily="34" charset="0"/>
              <a:buNone/>
            </a:pPr>
            <a:r>
              <a:rPr lang="en-US" sz="1400" b="1"/>
              <a:t>Human-like Text Generation</a:t>
            </a:r>
          </a:p>
          <a:p>
            <a:pPr marL="0" lvl="1" indent="0">
              <a:spcBef>
                <a:spcPts val="1000"/>
              </a:spcBef>
              <a:spcAft>
                <a:spcPts val="600"/>
              </a:spcAft>
              <a:buFont typeface="Arial" panose="020B0604020202020204" pitchFamily="34" charset="0"/>
              <a:buNone/>
            </a:pPr>
            <a:r>
              <a:rPr lang="en-US" sz="1400"/>
              <a:t>They can generate coherent, context-aware, and natural-sounding human-like text responses.</a:t>
            </a:r>
          </a:p>
        </p:txBody>
      </p:sp>
      <p:pic>
        <p:nvPicPr>
          <p:cNvPr id="4" name="Content Placeholder 3" descr="Brain model with neuron, synapse, receptor and verbs. on dark backgrounds.">
            <a:extLst>
              <a:ext uri="{FF2B5EF4-FFF2-40B4-BE49-F238E27FC236}">
                <a16:creationId xmlns:a16="http://schemas.microsoft.com/office/drawing/2014/main" id="{F82A7268-0591-4769-B195-2F71E1495511}"/>
              </a:ext>
            </a:extLst>
          </p:cNvPr>
          <p:cNvPicPr>
            <a:picLocks noGrp="1" noChangeAspect="1"/>
          </p:cNvPicPr>
          <p:nvPr>
            <p:ph type="pic" sz="quarter" idx="13"/>
          </p:nvPr>
        </p:nvPicPr>
        <p:blipFill>
          <a:blip r:embed="rId3"/>
          <a:srcRect l="27406" r="16899" b="1"/>
          <a:stretch>
            <a:fillRect/>
          </a:stretch>
        </p:blipFill>
        <p:spPr>
          <a:xfrm>
            <a:off x="5737594" y="342900"/>
            <a:ext cx="6111507" cy="6172338"/>
          </a:xfrm>
          <a:prstGeom prst="rect">
            <a:avLst/>
          </a:prstGeom>
          <a:noFill/>
        </p:spPr>
      </p:pic>
    </p:spTree>
    <p:extLst>
      <p:ext uri="{BB962C8B-B14F-4D97-AF65-F5344CB8AC3E}">
        <p14:creationId xmlns:p14="http://schemas.microsoft.com/office/powerpoint/2010/main" val="26635714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anim calcmode="lin" valueType="num">
                                      <p:cBhvr>
                                        <p:cTn id="8" dur="250" fill="hold"/>
                                        <p:tgtEl>
                                          <p:spTgt spid="5"/>
                                        </p:tgtEl>
                                        <p:attrNameLst>
                                          <p:attrName>ppt_x</p:attrName>
                                        </p:attrNameLst>
                                      </p:cBhvr>
                                      <p:tavLst>
                                        <p:tav tm="0">
                                          <p:val>
                                            <p:strVal val="#ppt_x"/>
                                          </p:val>
                                        </p:tav>
                                        <p:tav tm="100000">
                                          <p:val>
                                            <p:strVal val="#ppt_x"/>
                                          </p:val>
                                        </p:tav>
                                      </p:tavLst>
                                    </p:anim>
                                    <p:anim calcmode="lin" valueType="num">
                                      <p:cBhvr>
                                        <p:cTn id="9" dur="25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B6D62A-F3A0-F943-043A-25B222195F93}"/>
              </a:ext>
            </a:extLst>
          </p:cNvPr>
          <p:cNvSpPr>
            <a:spLocks noGrp="1"/>
          </p:cNvSpPr>
          <p:nvPr>
            <p:ph type="title"/>
          </p:nvPr>
        </p:nvSpPr>
        <p:spPr>
          <a:xfrm>
            <a:off x="429767" y="640080"/>
            <a:ext cx="11328845" cy="740664"/>
          </a:xfrm>
        </p:spPr>
        <p:txBody>
          <a:bodyPr anchor="t">
            <a:normAutofit/>
          </a:bodyPr>
          <a:lstStyle/>
          <a:p>
            <a:r>
              <a:rPr lang="en-US"/>
              <a:t>Visual: AI Brain or Neural Network</a:t>
            </a:r>
          </a:p>
        </p:txBody>
      </p:sp>
      <p:graphicFrame>
        <p:nvGraphicFramePr>
          <p:cNvPr id="4" name="Content Placeholder 4">
            <a:extLst>
              <a:ext uri="{FF2B5EF4-FFF2-40B4-BE49-F238E27FC236}">
                <a16:creationId xmlns:a16="http://schemas.microsoft.com/office/drawing/2014/main" id="{53FFFDBC-673C-4E5D-8CB6-D5EE14A1F957}"/>
              </a:ext>
            </a:extLst>
          </p:cNvPr>
          <p:cNvGraphicFramePr>
            <a:graphicFrameLocks noGrp="1"/>
          </p:cNvGraphicFramePr>
          <p:nvPr>
            <p:ph idx="1"/>
            <p:extLst>
              <p:ext uri="{D42A27DB-BD31-4B8C-83A1-F6EECF244321}">
                <p14:modId xmlns:p14="http://schemas.microsoft.com/office/powerpoint/2010/main" val="2102488635"/>
              </p:ext>
              <p:ext uri="{E7BDC344-281C-4309-B0C6-D0EE65EED2A8}">
                <p202:designPr xmlns:p202="http://schemas.microsoft.com/office/powerpoint/2020/02/main">
                  <p202:designTagLst>
                    <p202:designTag name="ARCH:1:CLS" val="InformationBlock"/>
                    <p202:designTag name="ARCH:1:VSVAR" val="VisualTitledTextBox"/>
                  </p202:designTagLst>
                </p202:designPr>
              </p:ext>
            </p:extLst>
          </p:nvPr>
        </p:nvGraphicFramePr>
        <p:xfrm>
          <a:off x="429768" y="1380744"/>
          <a:ext cx="11328844" cy="490118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6713028"/>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1978A-10ED-34C3-2E50-E21CC819CFD4}"/>
              </a:ext>
            </a:extLst>
          </p:cNvPr>
          <p:cNvSpPr>
            <a:spLocks noGrp="1"/>
          </p:cNvSpPr>
          <p:nvPr>
            <p:ph type="title"/>
          </p:nvPr>
        </p:nvSpPr>
        <p:spPr>
          <a:xfrm>
            <a:off x="429768" y="1810512"/>
            <a:ext cx="7772400" cy="4562856"/>
          </a:xfrm>
        </p:spPr>
        <p:txBody>
          <a:bodyPr anchor="b">
            <a:normAutofit/>
          </a:bodyPr>
          <a:lstStyle/>
          <a:p>
            <a:r>
              <a:rPr lang="en-US"/>
              <a:t>Module 1 – History and Evolution of LLMs</a:t>
            </a:r>
          </a:p>
        </p:txBody>
      </p:sp>
      <p:sp>
        <p:nvSpPr>
          <p:cNvPr id="7" name="Text Placeholder 2">
            <a:extLst>
              <a:ext uri="{FF2B5EF4-FFF2-40B4-BE49-F238E27FC236}">
                <a16:creationId xmlns:a16="http://schemas.microsoft.com/office/drawing/2014/main" id="{28C8CC95-9BB4-0DB1-D2F5-C50CB2B77C61}"/>
              </a:ext>
            </a:extLst>
          </p:cNvPr>
          <p:cNvSpPr>
            <a:spLocks noGrp="1"/>
          </p:cNvSpPr>
          <p:nvPr>
            <p:ph type="body" idx="1"/>
          </p:nvPr>
        </p:nvSpPr>
        <p:spPr>
          <a:xfrm>
            <a:off x="429768" y="429768"/>
            <a:ext cx="7772400" cy="786384"/>
          </a:xfrm>
        </p:spPr>
        <p:txBody>
          <a:bodyPr/>
          <a:lstStyle/>
          <a:p>
            <a:endParaRPr lang="en-US"/>
          </a:p>
        </p:txBody>
      </p:sp>
    </p:spTree>
    <p:extLst>
      <p:ext uri="{BB962C8B-B14F-4D97-AF65-F5344CB8AC3E}">
        <p14:creationId xmlns:p14="http://schemas.microsoft.com/office/powerpoint/2010/main" val="6666499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1B9EE7-FE7F-B54F-CCCF-43811958003B}"/>
              </a:ext>
            </a:extLst>
          </p:cNvPr>
          <p:cNvSpPr>
            <a:spLocks noGrp="1"/>
          </p:cNvSpPr>
          <p:nvPr>
            <p:ph type="title"/>
          </p:nvPr>
        </p:nvSpPr>
        <p:spPr>
          <a:xfrm>
            <a:off x="321733" y="4162318"/>
            <a:ext cx="2953618" cy="1892808"/>
          </a:xfrm>
        </p:spPr>
        <p:txBody>
          <a:bodyPr vert="horz" lIns="91440" tIns="45720" rIns="91440" bIns="45720" rtlCol="0" anchor="t">
            <a:normAutofit/>
          </a:bodyPr>
          <a:lstStyle/>
          <a:p>
            <a:r>
              <a:rPr lang="en-US" b="0" kern="1200">
                <a:latin typeface="+mj-lt"/>
                <a:ea typeface="+mj-ea"/>
                <a:cs typeface="+mj-cs"/>
              </a:rPr>
              <a:t>Overview From Early Models to GPT-4</a:t>
            </a:r>
          </a:p>
        </p:txBody>
      </p:sp>
      <p:pic>
        <p:nvPicPr>
          <p:cNvPr id="4" name="Content Placeholder 3" descr="Abstract background with a abstract digital graph">
            <a:extLst>
              <a:ext uri="{FF2B5EF4-FFF2-40B4-BE49-F238E27FC236}">
                <a16:creationId xmlns:a16="http://schemas.microsoft.com/office/drawing/2014/main" id="{FC53A0D2-7852-4A9F-A170-A1DD1B76EE44}"/>
              </a:ext>
            </a:extLst>
          </p:cNvPr>
          <p:cNvPicPr>
            <a:picLocks noGrp="1" noChangeAspect="1"/>
          </p:cNvPicPr>
          <p:nvPr>
            <p:ph type="pic" sz="quarter" idx="13"/>
          </p:nvPr>
        </p:nvPicPr>
        <p:blipFill>
          <a:blip r:embed="rId3"/>
          <a:srcRect t="21119" r="-1" b="25465"/>
          <a:stretch>
            <a:fillRect/>
          </a:stretch>
        </p:blipFill>
        <p:spPr>
          <a:xfrm>
            <a:off x="339373" y="320042"/>
            <a:ext cx="11509730" cy="3458229"/>
          </a:xfrm>
          <a:prstGeom prst="rect">
            <a:avLst/>
          </a:prstGeom>
          <a:noFill/>
        </p:spPr>
      </p:pic>
      <p:sp>
        <p:nvSpPr>
          <p:cNvPr id="5" name="TextBox 4">
            <a:extLst>
              <a:ext uri="{FF2B5EF4-FFF2-40B4-BE49-F238E27FC236}">
                <a16:creationId xmlns:a16="http://schemas.microsoft.com/office/drawing/2014/main" id="{F1EA5B9D-D6F4-4E0F-AAA6-7DD7227B7F11}"/>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3977640" y="4162318"/>
            <a:ext cx="7772400" cy="2240280"/>
          </a:xfrm>
          <a:prstGeom prst="rect">
            <a:avLst/>
          </a:prstGeom>
        </p:spPr>
        <p:txBody>
          <a:bodyPr>
            <a:normAutofit/>
          </a:bodyPr>
          <a:lstStyle/>
          <a:p>
            <a:pPr marL="0" indent="0">
              <a:lnSpc>
                <a:spcPct val="90000"/>
              </a:lnSpc>
              <a:spcBef>
                <a:spcPts val="2500"/>
              </a:spcBef>
              <a:spcAft>
                <a:spcPts val="600"/>
              </a:spcAft>
              <a:buFont typeface="Arial" panose="020B0604020202020204" pitchFamily="34" charset="0"/>
              <a:buNone/>
            </a:pPr>
            <a:r>
              <a:rPr lang="en-US" sz="900" b="1"/>
              <a:t>Early Language Models</a:t>
            </a:r>
          </a:p>
          <a:p>
            <a:pPr marL="0" lvl="1" indent="0">
              <a:lnSpc>
                <a:spcPct val="90000"/>
              </a:lnSpc>
              <a:spcBef>
                <a:spcPts val="1000"/>
              </a:spcBef>
              <a:spcAft>
                <a:spcPts val="600"/>
              </a:spcAft>
              <a:buFont typeface="Arial" panose="020B0604020202020204" pitchFamily="34" charset="0"/>
              <a:buNone/>
            </a:pPr>
            <a:r>
              <a:rPr lang="en-US" sz="900"/>
              <a:t>Initial language models introduced basic natural language processing but had limited context understanding.</a:t>
            </a:r>
          </a:p>
          <a:p>
            <a:pPr marL="0" indent="0">
              <a:lnSpc>
                <a:spcPct val="90000"/>
              </a:lnSpc>
              <a:spcBef>
                <a:spcPts val="2500"/>
              </a:spcBef>
              <a:spcAft>
                <a:spcPts val="600"/>
              </a:spcAft>
              <a:buFont typeface="Arial" panose="020B0604020202020204" pitchFamily="34" charset="0"/>
              <a:buNone/>
            </a:pPr>
            <a:r>
              <a:rPr lang="en-US" sz="900" b="1"/>
              <a:t>Transformer Architecture</a:t>
            </a:r>
          </a:p>
          <a:p>
            <a:pPr marL="0" lvl="1" indent="0">
              <a:lnSpc>
                <a:spcPct val="90000"/>
              </a:lnSpc>
              <a:spcBef>
                <a:spcPts val="1000"/>
              </a:spcBef>
              <a:spcAft>
                <a:spcPts val="600"/>
              </a:spcAft>
              <a:buFont typeface="Arial" panose="020B0604020202020204" pitchFamily="34" charset="0"/>
              <a:buNone/>
            </a:pPr>
            <a:r>
              <a:rPr lang="en-US" sz="900"/>
              <a:t>The introduction of transformer architecture enabled better context capturing and parallel processing.</a:t>
            </a:r>
          </a:p>
          <a:p>
            <a:pPr marL="0" indent="0">
              <a:lnSpc>
                <a:spcPct val="90000"/>
              </a:lnSpc>
              <a:spcBef>
                <a:spcPts val="2500"/>
              </a:spcBef>
              <a:spcAft>
                <a:spcPts val="600"/>
              </a:spcAft>
              <a:buFont typeface="Arial" panose="020B0604020202020204" pitchFamily="34" charset="0"/>
              <a:buNone/>
            </a:pPr>
            <a:r>
              <a:rPr lang="en-US" sz="900" b="1"/>
              <a:t>GPT Series Evolution</a:t>
            </a:r>
          </a:p>
          <a:p>
            <a:pPr marL="0" lvl="1" indent="0">
              <a:lnSpc>
                <a:spcPct val="90000"/>
              </a:lnSpc>
              <a:spcBef>
                <a:spcPts val="1000"/>
              </a:spcBef>
              <a:spcAft>
                <a:spcPts val="600"/>
              </a:spcAft>
              <a:buFont typeface="Arial" panose="020B0604020202020204" pitchFamily="34" charset="0"/>
              <a:buNone/>
            </a:pPr>
            <a:r>
              <a:rPr lang="en-US" sz="900"/>
              <a:t>GPT models progressively improved language understanding and generation, culminating in GPT-4's advanced capabilities.</a:t>
            </a:r>
          </a:p>
        </p:txBody>
      </p:sp>
    </p:spTree>
    <p:extLst>
      <p:ext uri="{BB962C8B-B14F-4D97-AF65-F5344CB8AC3E}">
        <p14:creationId xmlns:p14="http://schemas.microsoft.com/office/powerpoint/2010/main" val="9284177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anim calcmode="lin" valueType="num">
                                      <p:cBhvr>
                                        <p:cTn id="8" dur="250" fill="hold"/>
                                        <p:tgtEl>
                                          <p:spTgt spid="5"/>
                                        </p:tgtEl>
                                        <p:attrNameLst>
                                          <p:attrName>ppt_x</p:attrName>
                                        </p:attrNameLst>
                                      </p:cBhvr>
                                      <p:tavLst>
                                        <p:tav tm="0">
                                          <p:val>
                                            <p:strVal val="#ppt_x"/>
                                          </p:val>
                                        </p:tav>
                                        <p:tav tm="100000">
                                          <p:val>
                                            <p:strVal val="#ppt_x"/>
                                          </p:val>
                                        </p:tav>
                                      </p:tavLst>
                                    </p:anim>
                                    <p:anim calcmode="lin" valueType="num">
                                      <p:cBhvr>
                                        <p:cTn id="9" dur="25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00326-8FD6-6445-A432-680A8F52E213}"/>
              </a:ext>
            </a:extLst>
          </p:cNvPr>
          <p:cNvSpPr>
            <a:spLocks noGrp="1"/>
          </p:cNvSpPr>
          <p:nvPr>
            <p:ph type="title"/>
          </p:nvPr>
        </p:nvSpPr>
        <p:spPr>
          <a:xfrm>
            <a:off x="8311896" y="1078992"/>
            <a:ext cx="3273552" cy="1947672"/>
          </a:xfrm>
        </p:spPr>
        <p:txBody>
          <a:bodyPr vert="horz" lIns="91440" tIns="45720" rIns="91440" bIns="45720" rtlCol="0" anchor="b">
            <a:normAutofit/>
          </a:bodyPr>
          <a:lstStyle/>
          <a:p>
            <a:r>
              <a:rPr lang="en-US" b="0" kern="1200">
                <a:latin typeface="+mj-lt"/>
                <a:ea typeface="+mj-ea"/>
                <a:cs typeface="+mj-cs"/>
              </a:rPr>
              <a:t>Visual: Timeline of LLM Milestones</a:t>
            </a:r>
          </a:p>
        </p:txBody>
      </p:sp>
      <p:pic>
        <p:nvPicPr>
          <p:cNvPr id="4" name="Content Placeholder 3" descr="3D art of a person">
            <a:extLst>
              <a:ext uri="{FF2B5EF4-FFF2-40B4-BE49-F238E27FC236}">
                <a16:creationId xmlns:a16="http://schemas.microsoft.com/office/drawing/2014/main" id="{498ECE49-D3EF-4C0A-93AD-3AAB28D66DFD}"/>
              </a:ext>
            </a:extLst>
          </p:cNvPr>
          <p:cNvPicPr>
            <a:picLocks noGrp="1" noChangeAspect="1"/>
          </p:cNvPicPr>
          <p:nvPr>
            <p:ph type="pic" sz="quarter" idx="13"/>
          </p:nvPr>
        </p:nvPicPr>
        <p:blipFill>
          <a:blip r:embed="rId3"/>
          <a:srcRect t="4807" r="3" b="11690"/>
          <a:stretch>
            <a:fillRect/>
          </a:stretch>
        </p:blipFill>
        <p:spPr>
          <a:xfrm>
            <a:off x="342900" y="342901"/>
            <a:ext cx="7391400" cy="6172200"/>
          </a:xfrm>
          <a:prstGeom prst="rect">
            <a:avLst/>
          </a:prstGeom>
          <a:noFill/>
        </p:spPr>
      </p:pic>
      <p:sp>
        <p:nvSpPr>
          <p:cNvPr id="5" name="TextBox 4">
            <a:extLst>
              <a:ext uri="{FF2B5EF4-FFF2-40B4-BE49-F238E27FC236}">
                <a16:creationId xmlns:a16="http://schemas.microsoft.com/office/drawing/2014/main" id="{DAC44816-3F19-4958-A0C4-FFA76EDD09D2}"/>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8311896" y="3099816"/>
            <a:ext cx="3273552" cy="2953512"/>
          </a:xfrm>
          <a:prstGeom prst="rect">
            <a:avLst/>
          </a:prstGeom>
        </p:spPr>
        <p:txBody>
          <a:bodyPr>
            <a:normAutofit/>
          </a:bodyPr>
          <a:lstStyle/>
          <a:p>
            <a:pPr marL="0" indent="0">
              <a:lnSpc>
                <a:spcPct val="90000"/>
              </a:lnSpc>
              <a:spcBef>
                <a:spcPts val="2500"/>
              </a:spcBef>
              <a:spcAft>
                <a:spcPts val="600"/>
              </a:spcAft>
              <a:buNone/>
            </a:pPr>
            <a:r>
              <a:rPr lang="en-US" sz="900" b="1"/>
              <a:t>Early Foundations</a:t>
            </a:r>
          </a:p>
          <a:p>
            <a:pPr marL="0" lvl="1" indent="0">
              <a:lnSpc>
                <a:spcPct val="90000"/>
              </a:lnSpc>
              <a:spcBef>
                <a:spcPts val="1000"/>
              </a:spcBef>
              <a:spcAft>
                <a:spcPts val="600"/>
              </a:spcAft>
              <a:buNone/>
            </a:pPr>
            <a:r>
              <a:rPr lang="en-US" sz="900"/>
              <a:t>Initial research and foundational models laid the groundwork for modern large language models.</a:t>
            </a:r>
          </a:p>
          <a:p>
            <a:pPr marL="0" indent="0">
              <a:lnSpc>
                <a:spcPct val="90000"/>
              </a:lnSpc>
              <a:spcBef>
                <a:spcPts val="2500"/>
              </a:spcBef>
              <a:spcAft>
                <a:spcPts val="600"/>
              </a:spcAft>
              <a:buNone/>
            </a:pPr>
            <a:r>
              <a:rPr lang="en-US" sz="900" b="1"/>
              <a:t>Breakthrough Models</a:t>
            </a:r>
          </a:p>
          <a:p>
            <a:pPr marL="0" lvl="1" indent="0">
              <a:lnSpc>
                <a:spcPct val="90000"/>
              </a:lnSpc>
              <a:spcBef>
                <a:spcPts val="1000"/>
              </a:spcBef>
              <a:spcAft>
                <a:spcPts val="600"/>
              </a:spcAft>
              <a:buNone/>
            </a:pPr>
            <a:r>
              <a:rPr lang="en-US" sz="900"/>
              <a:t>Introduction of major LLM architectures significantly improved natural language understanding and generation.</a:t>
            </a:r>
          </a:p>
          <a:p>
            <a:pPr marL="0" indent="0">
              <a:lnSpc>
                <a:spcPct val="90000"/>
              </a:lnSpc>
              <a:spcBef>
                <a:spcPts val="2500"/>
              </a:spcBef>
              <a:spcAft>
                <a:spcPts val="600"/>
              </a:spcAft>
              <a:buNone/>
            </a:pPr>
            <a:r>
              <a:rPr lang="en-US" sz="900" b="1"/>
              <a:t>Recent Innovations</a:t>
            </a:r>
          </a:p>
          <a:p>
            <a:pPr marL="0" lvl="1" indent="0">
              <a:lnSpc>
                <a:spcPct val="90000"/>
              </a:lnSpc>
              <a:spcBef>
                <a:spcPts val="1000"/>
              </a:spcBef>
              <a:spcAft>
                <a:spcPts val="600"/>
              </a:spcAft>
              <a:buNone/>
            </a:pPr>
            <a:r>
              <a:rPr lang="en-US" sz="900"/>
              <a:t>Latest advancements enhanced model scale, capabilities, and applications across various domains.</a:t>
            </a:r>
          </a:p>
        </p:txBody>
      </p:sp>
    </p:spTree>
    <p:extLst>
      <p:ext uri="{BB962C8B-B14F-4D97-AF65-F5344CB8AC3E}">
        <p14:creationId xmlns:p14="http://schemas.microsoft.com/office/powerpoint/2010/main" val="34978420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anim calcmode="lin" valueType="num">
                                      <p:cBhvr>
                                        <p:cTn id="8" dur="250" fill="hold"/>
                                        <p:tgtEl>
                                          <p:spTgt spid="5"/>
                                        </p:tgtEl>
                                        <p:attrNameLst>
                                          <p:attrName>ppt_x</p:attrName>
                                        </p:attrNameLst>
                                      </p:cBhvr>
                                      <p:tavLst>
                                        <p:tav tm="0">
                                          <p:val>
                                            <p:strVal val="#ppt_x"/>
                                          </p:val>
                                        </p:tav>
                                        <p:tav tm="100000">
                                          <p:val>
                                            <p:strVal val="#ppt_x"/>
                                          </p:val>
                                        </p:tav>
                                      </p:tavLst>
                                    </p:anim>
                                    <p:anim calcmode="lin" valueType="num">
                                      <p:cBhvr>
                                        <p:cTn id="9" dur="25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D178E9-EC47-0E67-8663-12FB5EB703B9}"/>
              </a:ext>
            </a:extLst>
          </p:cNvPr>
          <p:cNvSpPr>
            <a:spLocks noGrp="1"/>
          </p:cNvSpPr>
          <p:nvPr>
            <p:ph type="title"/>
          </p:nvPr>
        </p:nvSpPr>
        <p:spPr>
          <a:xfrm>
            <a:off x="429768" y="1810512"/>
            <a:ext cx="7772400" cy="4562856"/>
          </a:xfrm>
        </p:spPr>
        <p:txBody>
          <a:bodyPr anchor="b">
            <a:normAutofit/>
          </a:bodyPr>
          <a:lstStyle/>
          <a:p>
            <a:r>
              <a:rPr lang="en-US"/>
              <a:t>Module 1 – Real-World Applications of LLMs</a:t>
            </a:r>
          </a:p>
        </p:txBody>
      </p:sp>
      <p:sp>
        <p:nvSpPr>
          <p:cNvPr id="7" name="Text Placeholder 2">
            <a:extLst>
              <a:ext uri="{FF2B5EF4-FFF2-40B4-BE49-F238E27FC236}">
                <a16:creationId xmlns:a16="http://schemas.microsoft.com/office/drawing/2014/main" id="{A90F5032-CAAD-CE54-48A2-CF69E47AC418}"/>
              </a:ext>
            </a:extLst>
          </p:cNvPr>
          <p:cNvSpPr>
            <a:spLocks noGrp="1"/>
          </p:cNvSpPr>
          <p:nvPr>
            <p:ph type="body" idx="1"/>
          </p:nvPr>
        </p:nvSpPr>
        <p:spPr>
          <a:xfrm>
            <a:off x="429768" y="429768"/>
            <a:ext cx="7772400" cy="786384"/>
          </a:xfrm>
        </p:spPr>
        <p:txBody>
          <a:bodyPr/>
          <a:lstStyle/>
          <a:p>
            <a:endParaRPr lang="en-US"/>
          </a:p>
        </p:txBody>
      </p:sp>
    </p:spTree>
    <p:extLst>
      <p:ext uri="{BB962C8B-B14F-4D97-AF65-F5344CB8AC3E}">
        <p14:creationId xmlns:p14="http://schemas.microsoft.com/office/powerpoint/2010/main" val="62349350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F7E5DC-DF8C-4256-D1E3-9C65984E94F5}"/>
              </a:ext>
            </a:extLst>
          </p:cNvPr>
          <p:cNvSpPr>
            <a:spLocks noGrp="1"/>
          </p:cNvSpPr>
          <p:nvPr>
            <p:ph type="title"/>
          </p:nvPr>
        </p:nvSpPr>
        <p:spPr>
          <a:xfrm>
            <a:off x="429767" y="320040"/>
            <a:ext cx="4573413" cy="932688"/>
          </a:xfrm>
        </p:spPr>
        <p:txBody>
          <a:bodyPr vert="horz" lIns="91440" tIns="45720" rIns="91440" bIns="45720" rtlCol="0" anchor="b">
            <a:normAutofit/>
          </a:bodyPr>
          <a:lstStyle/>
          <a:p>
            <a:r>
              <a:rPr lang="en-US" sz="2200" b="0" kern="1200">
                <a:latin typeface="+mj-lt"/>
                <a:ea typeface="+mj-ea"/>
                <a:cs typeface="+mj-cs"/>
              </a:rPr>
              <a:t>Industries Transformed: Education, Business, Healthcare</a:t>
            </a:r>
          </a:p>
        </p:txBody>
      </p:sp>
      <p:sp>
        <p:nvSpPr>
          <p:cNvPr id="5" name="TextBox 4">
            <a:extLst>
              <a:ext uri="{FF2B5EF4-FFF2-40B4-BE49-F238E27FC236}">
                <a16:creationId xmlns:a16="http://schemas.microsoft.com/office/drawing/2014/main" id="{208ED338-3583-452C-B56F-6E2A16E56823}"/>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429766" y="1380744"/>
            <a:ext cx="4573413" cy="4983480"/>
          </a:xfrm>
          <a:prstGeom prst="rect">
            <a:avLst/>
          </a:prstGeom>
        </p:spPr>
        <p:txBody>
          <a:bodyPr>
            <a:normAutofit/>
          </a:bodyPr>
          <a:lstStyle/>
          <a:p>
            <a:pPr marL="0" indent="0">
              <a:spcBef>
                <a:spcPts val="2500"/>
              </a:spcBef>
              <a:spcAft>
                <a:spcPts val="600"/>
              </a:spcAft>
              <a:buFont typeface="Arial" panose="020B0604020202020204" pitchFamily="34" charset="0"/>
              <a:buNone/>
            </a:pPr>
            <a:r>
              <a:rPr lang="en-US" sz="1400" b="1"/>
              <a:t>Education Enhancement</a:t>
            </a:r>
          </a:p>
          <a:p>
            <a:pPr marL="0" lvl="1" indent="0">
              <a:spcBef>
                <a:spcPts val="1000"/>
              </a:spcBef>
              <a:spcAft>
                <a:spcPts val="600"/>
              </a:spcAft>
              <a:buFont typeface="Arial" panose="020B0604020202020204" pitchFamily="34" charset="0"/>
              <a:buNone/>
            </a:pPr>
            <a:r>
              <a:rPr lang="en-US" sz="1400"/>
              <a:t>LLMs personalize learning by adapting content to individual student needs and improving engagement.</a:t>
            </a:r>
          </a:p>
          <a:p>
            <a:pPr marL="0" indent="0">
              <a:spcBef>
                <a:spcPts val="2500"/>
              </a:spcBef>
              <a:spcAft>
                <a:spcPts val="600"/>
              </a:spcAft>
              <a:buFont typeface="Arial" panose="020B0604020202020204" pitchFamily="34" charset="0"/>
              <a:buNone/>
            </a:pPr>
            <a:r>
              <a:rPr lang="en-US" sz="1400" b="1"/>
              <a:t>Business Efficiency</a:t>
            </a:r>
          </a:p>
          <a:p>
            <a:pPr marL="0" lvl="1" indent="0">
              <a:spcBef>
                <a:spcPts val="1000"/>
              </a:spcBef>
              <a:spcAft>
                <a:spcPts val="600"/>
              </a:spcAft>
              <a:buFont typeface="Arial" panose="020B0604020202020204" pitchFamily="34" charset="0"/>
              <a:buNone/>
            </a:pPr>
            <a:r>
              <a:rPr lang="en-US" sz="1400"/>
              <a:t>LLMs automate workflows, enhance decision-making, and optimize customer interactions for better business outcomes.</a:t>
            </a:r>
          </a:p>
          <a:p>
            <a:pPr marL="0" indent="0">
              <a:spcBef>
                <a:spcPts val="2500"/>
              </a:spcBef>
              <a:spcAft>
                <a:spcPts val="600"/>
              </a:spcAft>
              <a:buFont typeface="Arial" panose="020B0604020202020204" pitchFamily="34" charset="0"/>
              <a:buNone/>
            </a:pPr>
            <a:r>
              <a:rPr lang="en-US" sz="1400" b="1"/>
              <a:t>Healthcare Solutions</a:t>
            </a:r>
          </a:p>
          <a:p>
            <a:pPr marL="0" lvl="1" indent="0">
              <a:spcBef>
                <a:spcPts val="1000"/>
              </a:spcBef>
              <a:spcAft>
                <a:spcPts val="600"/>
              </a:spcAft>
              <a:buFont typeface="Arial" panose="020B0604020202020204" pitchFamily="34" charset="0"/>
              <a:buNone/>
            </a:pPr>
            <a:r>
              <a:rPr lang="en-US" sz="1400"/>
              <a:t>LLMs assist in diagnosing complex cases, managing patient data, and supporting medical research innovations.</a:t>
            </a:r>
          </a:p>
        </p:txBody>
      </p:sp>
      <p:pic>
        <p:nvPicPr>
          <p:cNvPr id="4" name="Content Placeholder 3" descr="Internet of Things Concept">
            <a:extLst>
              <a:ext uri="{FF2B5EF4-FFF2-40B4-BE49-F238E27FC236}">
                <a16:creationId xmlns:a16="http://schemas.microsoft.com/office/drawing/2014/main" id="{C3D06546-BBBD-44EE-97F2-7DC5352F7922}"/>
              </a:ext>
            </a:extLst>
          </p:cNvPr>
          <p:cNvPicPr>
            <a:picLocks noGrp="1" noChangeAspect="1"/>
          </p:cNvPicPr>
          <p:nvPr>
            <p:ph type="pic" sz="quarter" idx="13"/>
          </p:nvPr>
        </p:nvPicPr>
        <p:blipFill>
          <a:blip r:embed="rId3"/>
          <a:srcRect l="12716" r="21191" b="-2"/>
          <a:stretch>
            <a:fillRect/>
          </a:stretch>
        </p:blipFill>
        <p:spPr>
          <a:xfrm>
            <a:off x="5737594" y="342900"/>
            <a:ext cx="6111507" cy="6172338"/>
          </a:xfrm>
          <a:prstGeom prst="rect">
            <a:avLst/>
          </a:prstGeom>
          <a:noFill/>
        </p:spPr>
      </p:pic>
    </p:spTree>
    <p:extLst>
      <p:ext uri="{BB962C8B-B14F-4D97-AF65-F5344CB8AC3E}">
        <p14:creationId xmlns:p14="http://schemas.microsoft.com/office/powerpoint/2010/main" val="38026609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anim calcmode="lin" valueType="num">
                                      <p:cBhvr>
                                        <p:cTn id="8" dur="250" fill="hold"/>
                                        <p:tgtEl>
                                          <p:spTgt spid="5"/>
                                        </p:tgtEl>
                                        <p:attrNameLst>
                                          <p:attrName>ppt_x</p:attrName>
                                        </p:attrNameLst>
                                      </p:cBhvr>
                                      <p:tavLst>
                                        <p:tav tm="0">
                                          <p:val>
                                            <p:strVal val="#ppt_x"/>
                                          </p:val>
                                        </p:tav>
                                        <p:tav tm="100000">
                                          <p:val>
                                            <p:strVal val="#ppt_x"/>
                                          </p:val>
                                        </p:tav>
                                      </p:tavLst>
                                    </p:anim>
                                    <p:anim calcmode="lin" valueType="num">
                                      <p:cBhvr>
                                        <p:cTn id="9" dur="25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9BDAA-F4E9-0967-29E2-FCBCCBEC570B}"/>
              </a:ext>
            </a:extLst>
          </p:cNvPr>
          <p:cNvSpPr>
            <a:spLocks noGrp="1"/>
          </p:cNvSpPr>
          <p:nvPr>
            <p:ph type="title"/>
          </p:nvPr>
        </p:nvSpPr>
        <p:spPr>
          <a:xfrm>
            <a:off x="429768" y="548639"/>
            <a:ext cx="4855464" cy="1453896"/>
          </a:xfrm>
        </p:spPr>
        <p:txBody>
          <a:bodyPr vert="horz" lIns="91440" tIns="45720" rIns="91440" bIns="45720" rtlCol="0" anchor="t">
            <a:normAutofit/>
          </a:bodyPr>
          <a:lstStyle/>
          <a:p>
            <a:r>
              <a:rPr lang="en-US" b="0" kern="1200">
                <a:latin typeface="+mj-lt"/>
                <a:ea typeface="+mj-ea"/>
                <a:cs typeface="+mj-cs"/>
              </a:rPr>
              <a:t>Visual: Collage Showing Sectors</a:t>
            </a:r>
          </a:p>
        </p:txBody>
      </p:sp>
      <p:pic>
        <p:nvPicPr>
          <p:cNvPr id="4" name="Content Placeholder 3" descr="AI city Network Server Technology">
            <a:extLst>
              <a:ext uri="{FF2B5EF4-FFF2-40B4-BE49-F238E27FC236}">
                <a16:creationId xmlns:a16="http://schemas.microsoft.com/office/drawing/2014/main" id="{9C708731-A6B4-4F80-B225-5508AB950A8E}"/>
              </a:ext>
            </a:extLst>
          </p:cNvPr>
          <p:cNvPicPr>
            <a:picLocks noGrp="1" noChangeAspect="1"/>
          </p:cNvPicPr>
          <p:nvPr>
            <p:ph type="pic" sz="quarter" idx="13"/>
          </p:nvPr>
        </p:nvPicPr>
        <p:blipFill>
          <a:blip r:embed="rId3"/>
          <a:srcRect r="21087" b="3"/>
          <a:stretch>
            <a:fillRect/>
          </a:stretch>
        </p:blipFill>
        <p:spPr>
          <a:xfrm>
            <a:off x="510075" y="2293496"/>
            <a:ext cx="4775158" cy="4039043"/>
          </a:xfrm>
          <a:prstGeom prst="rect">
            <a:avLst/>
          </a:prstGeom>
          <a:noFill/>
        </p:spPr>
      </p:pic>
      <p:sp>
        <p:nvSpPr>
          <p:cNvPr id="5" name="TextBox 4">
            <a:extLst>
              <a:ext uri="{FF2B5EF4-FFF2-40B4-BE49-F238E27FC236}">
                <a16:creationId xmlns:a16="http://schemas.microsoft.com/office/drawing/2014/main" id="{F6123313-191A-4D33-AE72-814A70449D79}"/>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096000" y="549275"/>
            <a:ext cx="5585925" cy="5783263"/>
          </a:xfrm>
          <a:prstGeom prst="rect">
            <a:avLst/>
          </a:prstGeom>
        </p:spPr>
        <p:txBody>
          <a:bodyPr>
            <a:normAutofit/>
          </a:bodyPr>
          <a:lstStyle/>
          <a:p>
            <a:pPr marL="0" indent="0">
              <a:spcBef>
                <a:spcPts val="2500"/>
              </a:spcBef>
              <a:spcAft>
                <a:spcPts val="600"/>
              </a:spcAft>
              <a:buFont typeface="Arial" panose="020B0604020202020204" pitchFamily="34" charset="0"/>
              <a:buNone/>
            </a:pPr>
            <a:r>
              <a:rPr lang="en-US" sz="1400" b="1"/>
              <a:t>Healthcare Industry</a:t>
            </a:r>
          </a:p>
          <a:p>
            <a:pPr marL="0" lvl="1" indent="0">
              <a:spcBef>
                <a:spcPts val="1000"/>
              </a:spcBef>
              <a:spcAft>
                <a:spcPts val="600"/>
              </a:spcAft>
              <a:buFont typeface="Arial" panose="020B0604020202020204" pitchFamily="34" charset="0"/>
              <a:buNone/>
            </a:pPr>
            <a:r>
              <a:rPr lang="en-US" sz="1400"/>
              <a:t>LLM technologies enhance diagnostic accuracy and patient care through data-driven insights.</a:t>
            </a:r>
          </a:p>
          <a:p>
            <a:pPr marL="0" indent="0">
              <a:spcBef>
                <a:spcPts val="2500"/>
              </a:spcBef>
              <a:spcAft>
                <a:spcPts val="600"/>
              </a:spcAft>
              <a:buFont typeface="Arial" panose="020B0604020202020204" pitchFamily="34" charset="0"/>
              <a:buNone/>
            </a:pPr>
            <a:r>
              <a:rPr lang="en-US" sz="1400" b="1"/>
              <a:t>Financial Services</a:t>
            </a:r>
          </a:p>
          <a:p>
            <a:pPr marL="0" lvl="1" indent="0">
              <a:spcBef>
                <a:spcPts val="1000"/>
              </a:spcBef>
              <a:spcAft>
                <a:spcPts val="600"/>
              </a:spcAft>
              <a:buFont typeface="Arial" panose="020B0604020202020204" pitchFamily="34" charset="0"/>
              <a:buNone/>
            </a:pPr>
            <a:r>
              <a:rPr lang="en-US" sz="1400"/>
              <a:t>AI-powered language models improve fraud detection and customer service in finance sectors.</a:t>
            </a:r>
          </a:p>
          <a:p>
            <a:pPr marL="0" indent="0">
              <a:spcBef>
                <a:spcPts val="2500"/>
              </a:spcBef>
              <a:spcAft>
                <a:spcPts val="600"/>
              </a:spcAft>
              <a:buFont typeface="Arial" panose="020B0604020202020204" pitchFamily="34" charset="0"/>
              <a:buNone/>
            </a:pPr>
            <a:r>
              <a:rPr lang="en-US" sz="1400" b="1"/>
              <a:t>Education Sector</a:t>
            </a:r>
          </a:p>
          <a:p>
            <a:pPr marL="0" lvl="1" indent="0">
              <a:spcBef>
                <a:spcPts val="1000"/>
              </a:spcBef>
              <a:spcAft>
                <a:spcPts val="600"/>
              </a:spcAft>
              <a:buFont typeface="Arial" panose="020B0604020202020204" pitchFamily="34" charset="0"/>
              <a:buNone/>
            </a:pPr>
            <a:r>
              <a:rPr lang="en-US" sz="1400"/>
              <a:t>LLMs provide personalized learning experiences and educational content generation.</a:t>
            </a:r>
          </a:p>
          <a:p>
            <a:pPr marL="0" indent="0">
              <a:spcBef>
                <a:spcPts val="2500"/>
              </a:spcBef>
              <a:spcAft>
                <a:spcPts val="600"/>
              </a:spcAft>
              <a:buFont typeface="Arial" panose="020B0604020202020204" pitchFamily="34" charset="0"/>
              <a:buNone/>
            </a:pPr>
            <a:r>
              <a:rPr lang="en-US" sz="1400" b="1"/>
              <a:t>Technology and Innovation</a:t>
            </a:r>
          </a:p>
          <a:p>
            <a:pPr marL="0" lvl="1" indent="0">
              <a:spcBef>
                <a:spcPts val="1000"/>
              </a:spcBef>
              <a:spcAft>
                <a:spcPts val="600"/>
              </a:spcAft>
              <a:buFont typeface="Arial" panose="020B0604020202020204" pitchFamily="34" charset="0"/>
              <a:buNone/>
            </a:pPr>
            <a:r>
              <a:rPr lang="en-US" sz="1400"/>
              <a:t>LLMs drive advancements in software development and natural language understanding.</a:t>
            </a:r>
          </a:p>
        </p:txBody>
      </p:sp>
    </p:spTree>
    <p:extLst>
      <p:ext uri="{BB962C8B-B14F-4D97-AF65-F5344CB8AC3E}">
        <p14:creationId xmlns:p14="http://schemas.microsoft.com/office/powerpoint/2010/main" val="1967533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anim calcmode="lin" valueType="num">
                                      <p:cBhvr>
                                        <p:cTn id="8" dur="250" fill="hold"/>
                                        <p:tgtEl>
                                          <p:spTgt spid="5"/>
                                        </p:tgtEl>
                                        <p:attrNameLst>
                                          <p:attrName>ppt_x</p:attrName>
                                        </p:attrNameLst>
                                      </p:cBhvr>
                                      <p:tavLst>
                                        <p:tav tm="0">
                                          <p:val>
                                            <p:strVal val="#ppt_x"/>
                                          </p:val>
                                        </p:tav>
                                        <p:tav tm="100000">
                                          <p:val>
                                            <p:strVal val="#ppt_x"/>
                                          </p:val>
                                        </p:tav>
                                      </p:tavLst>
                                    </p:anim>
                                    <p:anim calcmode="lin" valueType="num">
                                      <p:cBhvr>
                                        <p:cTn id="9" dur="25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E897D7-1093-5963-AD5C-7D385C1FE63F}"/>
              </a:ext>
            </a:extLst>
          </p:cNvPr>
          <p:cNvSpPr>
            <a:spLocks noGrp="1"/>
          </p:cNvSpPr>
          <p:nvPr>
            <p:ph type="title"/>
          </p:nvPr>
        </p:nvSpPr>
        <p:spPr>
          <a:xfrm>
            <a:off x="429768" y="1810512"/>
            <a:ext cx="7772400" cy="4562856"/>
          </a:xfrm>
        </p:spPr>
        <p:txBody>
          <a:bodyPr anchor="b">
            <a:normAutofit/>
          </a:bodyPr>
          <a:lstStyle/>
          <a:p>
            <a:r>
              <a:rPr lang="en-US" sz="7400"/>
              <a:t>Module 2 – LLM Architecture: Neural Networks &amp; Transformers</a:t>
            </a:r>
          </a:p>
        </p:txBody>
      </p:sp>
      <p:sp>
        <p:nvSpPr>
          <p:cNvPr id="7" name="Text Placeholder 2">
            <a:extLst>
              <a:ext uri="{FF2B5EF4-FFF2-40B4-BE49-F238E27FC236}">
                <a16:creationId xmlns:a16="http://schemas.microsoft.com/office/drawing/2014/main" id="{C275839D-E6A8-9601-A683-4F5D17CE581B}"/>
              </a:ext>
            </a:extLst>
          </p:cNvPr>
          <p:cNvSpPr>
            <a:spLocks noGrp="1"/>
          </p:cNvSpPr>
          <p:nvPr>
            <p:ph type="body" idx="1"/>
          </p:nvPr>
        </p:nvSpPr>
        <p:spPr>
          <a:xfrm>
            <a:off x="429768" y="429768"/>
            <a:ext cx="7772400" cy="786384"/>
          </a:xfrm>
        </p:spPr>
        <p:txBody>
          <a:bodyPr/>
          <a:lstStyle/>
          <a:p>
            <a:endParaRPr lang="en-US"/>
          </a:p>
        </p:txBody>
      </p:sp>
    </p:spTree>
    <p:extLst>
      <p:ext uri="{BB962C8B-B14F-4D97-AF65-F5344CB8AC3E}">
        <p14:creationId xmlns:p14="http://schemas.microsoft.com/office/powerpoint/2010/main" val="6631223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AC86EE-1CDB-5D08-BFC4-F7F19F4E6F19}"/>
              </a:ext>
            </a:extLst>
          </p:cNvPr>
          <p:cNvSpPr>
            <a:spLocks noGrp="1"/>
          </p:cNvSpPr>
          <p:nvPr>
            <p:ph type="title"/>
          </p:nvPr>
        </p:nvSpPr>
        <p:spPr>
          <a:xfrm>
            <a:off x="321732" y="5111854"/>
            <a:ext cx="3739279" cy="1389888"/>
          </a:xfrm>
        </p:spPr>
        <p:txBody>
          <a:bodyPr vert="horz" lIns="91440" tIns="45720" rIns="91440" bIns="45720" rtlCol="0" anchor="t">
            <a:normAutofit/>
          </a:bodyPr>
          <a:lstStyle/>
          <a:p>
            <a:r>
              <a:rPr lang="en-US" sz="3000" b="0" kern="1200">
                <a:latin typeface="+mj-lt"/>
                <a:ea typeface="+mj-ea"/>
                <a:cs typeface="+mj-cs"/>
              </a:rPr>
              <a:t>Key Components: Layers, Attention, Transformers</a:t>
            </a:r>
          </a:p>
        </p:txBody>
      </p:sp>
      <p:pic>
        <p:nvPicPr>
          <p:cNvPr id="4" name="Content Placeholder 3" descr="Global communication and collaboration intricately involving electronic ropes and keys through social networking of smart phones equipped with AI.">
            <a:extLst>
              <a:ext uri="{FF2B5EF4-FFF2-40B4-BE49-F238E27FC236}">
                <a16:creationId xmlns:a16="http://schemas.microsoft.com/office/drawing/2014/main" id="{B19E70F1-91EF-4389-873B-53BD6B099F0C}"/>
              </a:ext>
            </a:extLst>
          </p:cNvPr>
          <p:cNvPicPr>
            <a:picLocks noGrp="1" noChangeAspect="1"/>
          </p:cNvPicPr>
          <p:nvPr>
            <p:ph type="pic" sz="quarter" idx="15"/>
          </p:nvPr>
        </p:nvPicPr>
        <p:blipFill>
          <a:blip r:embed="rId3"/>
          <a:srcRect t="25926" r="-1" b="16739"/>
          <a:stretch>
            <a:fillRect/>
          </a:stretch>
        </p:blipFill>
        <p:spPr>
          <a:xfrm>
            <a:off x="339373" y="320043"/>
            <a:ext cx="11509730" cy="4404825"/>
          </a:xfrm>
          <a:prstGeom prst="rect">
            <a:avLst/>
          </a:prstGeom>
          <a:noFill/>
        </p:spPr>
      </p:pic>
      <p:sp>
        <p:nvSpPr>
          <p:cNvPr id="5" name="TextBox 4">
            <a:extLst>
              <a:ext uri="{FF2B5EF4-FFF2-40B4-BE49-F238E27FC236}">
                <a16:creationId xmlns:a16="http://schemas.microsoft.com/office/drawing/2014/main" id="{5EFDE2E4-66FA-47BC-B410-820E081FD866}"/>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351928" y="5111854"/>
            <a:ext cx="6400800" cy="1389888"/>
          </a:xfrm>
          <a:prstGeom prst="rect">
            <a:avLst/>
          </a:prstGeom>
        </p:spPr>
        <p:txBody>
          <a:bodyPr>
            <a:normAutofit/>
          </a:bodyPr>
          <a:lstStyle/>
          <a:p>
            <a:pPr marL="0" indent="0">
              <a:lnSpc>
                <a:spcPct val="90000"/>
              </a:lnSpc>
              <a:spcBef>
                <a:spcPts val="2500"/>
              </a:spcBef>
              <a:spcAft>
                <a:spcPts val="600"/>
              </a:spcAft>
              <a:buNone/>
            </a:pPr>
            <a:r>
              <a:rPr lang="en-US" sz="900" b="1"/>
              <a:t>Attention Mechanisms</a:t>
            </a:r>
          </a:p>
          <a:p>
            <a:pPr marL="0" lvl="1" indent="0">
              <a:lnSpc>
                <a:spcPct val="90000"/>
              </a:lnSpc>
              <a:spcBef>
                <a:spcPts val="1000"/>
              </a:spcBef>
              <a:spcAft>
                <a:spcPts val="600"/>
              </a:spcAft>
              <a:buNone/>
            </a:pPr>
            <a:r>
              <a:rPr lang="en-US" sz="900"/>
              <a:t>Attention mechanisms allow models to focus on important parts of input data, improving context understanding.</a:t>
            </a:r>
          </a:p>
          <a:p>
            <a:pPr marL="0" indent="0">
              <a:lnSpc>
                <a:spcPct val="90000"/>
              </a:lnSpc>
              <a:spcBef>
                <a:spcPts val="2500"/>
              </a:spcBef>
              <a:spcAft>
                <a:spcPts val="600"/>
              </a:spcAft>
              <a:buNone/>
            </a:pPr>
            <a:r>
              <a:rPr lang="en-US" sz="900" b="1"/>
              <a:t>Transformer Layers</a:t>
            </a:r>
          </a:p>
          <a:p>
            <a:pPr marL="0" lvl="1" indent="0">
              <a:lnSpc>
                <a:spcPct val="90000"/>
              </a:lnSpc>
              <a:spcBef>
                <a:spcPts val="1000"/>
              </a:spcBef>
              <a:spcAft>
                <a:spcPts val="600"/>
              </a:spcAft>
              <a:buNone/>
            </a:pPr>
            <a:r>
              <a:rPr lang="en-US" sz="900"/>
              <a:t>Transformer layers use self-attention and feed-forward networks to process data efficiently in LLMs.</a:t>
            </a:r>
          </a:p>
        </p:txBody>
      </p:sp>
    </p:spTree>
    <p:extLst>
      <p:ext uri="{BB962C8B-B14F-4D97-AF65-F5344CB8AC3E}">
        <p14:creationId xmlns:p14="http://schemas.microsoft.com/office/powerpoint/2010/main" val="36775684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anim calcmode="lin" valueType="num">
                                      <p:cBhvr>
                                        <p:cTn id="8" dur="250" fill="hold"/>
                                        <p:tgtEl>
                                          <p:spTgt spid="5"/>
                                        </p:tgtEl>
                                        <p:attrNameLst>
                                          <p:attrName>ppt_x</p:attrName>
                                        </p:attrNameLst>
                                      </p:cBhvr>
                                      <p:tavLst>
                                        <p:tav tm="0">
                                          <p:val>
                                            <p:strVal val="#ppt_x"/>
                                          </p:val>
                                        </p:tav>
                                        <p:tav tm="100000">
                                          <p:val>
                                            <p:strVal val="#ppt_x"/>
                                          </p:val>
                                        </p:tav>
                                      </p:tavLst>
                                    </p:anim>
                                    <p:anim calcmode="lin" valueType="num">
                                      <p:cBhvr>
                                        <p:cTn id="9" dur="25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A26A50-F3F5-78EB-6B35-564058D91CF0}"/>
              </a:ext>
            </a:extLst>
          </p:cNvPr>
          <p:cNvSpPr>
            <a:spLocks noGrp="1"/>
          </p:cNvSpPr>
          <p:nvPr>
            <p:ph type="title"/>
          </p:nvPr>
        </p:nvSpPr>
        <p:spPr>
          <a:xfrm>
            <a:off x="429768" y="411480"/>
            <a:ext cx="11045952" cy="1828800"/>
          </a:xfrm>
        </p:spPr>
        <p:txBody>
          <a:bodyPr anchor="t">
            <a:normAutofit/>
          </a:bodyPr>
          <a:lstStyle/>
          <a:p>
            <a:r>
              <a:rPr lang="en-US" sz="6800"/>
              <a:t>Course Agenda Overview</a:t>
            </a:r>
          </a:p>
        </p:txBody>
      </p:sp>
      <p:sp>
        <p:nvSpPr>
          <p:cNvPr id="3" name="Content Placeholder 2">
            <a:extLst>
              <a:ext uri="{FF2B5EF4-FFF2-40B4-BE49-F238E27FC236}">
                <a16:creationId xmlns:a16="http://schemas.microsoft.com/office/drawing/2014/main" id="{C6B71F82-8C08-7154-4F44-B698D86AFB61}"/>
              </a:ext>
            </a:extLst>
          </p:cNvPr>
          <p:cNvSpPr>
            <a:spLocks noGrp="1"/>
          </p:cNvSpPr>
          <p:nvPr>
            <p:ph sz="quarter" idx="13"/>
            <p:extLst>
              <p:ext uri="{E7BDC344-281C-4309-B0C6-D0EE65EED2A8}">
                <p202:designPr xmlns:p202="http://schemas.microsoft.com/office/powerpoint/2020/02/main">
                  <p202:designTagLst>
                    <p202:designTag name="ARCH:1:CLS" val="BulletedText"/>
                  </p202:designTagLst>
                </p202:designPr>
              </p:ext>
            </p:extLst>
          </p:nvPr>
        </p:nvSpPr>
        <p:spPr>
          <a:xfrm>
            <a:off x="6272784" y="2423160"/>
            <a:ext cx="5202936" cy="3858768"/>
          </a:xfrm>
        </p:spPr>
        <p:txBody>
          <a:bodyPr>
            <a:normAutofit/>
          </a:bodyPr>
          <a:lstStyle/>
          <a:p>
            <a:pPr>
              <a:lnSpc>
                <a:spcPct val="110000"/>
              </a:lnSpc>
              <a:buFont typeface="Arial" panose="020B0604020202020204" pitchFamily="34" charset="0"/>
              <a:buChar char="•"/>
            </a:pPr>
            <a:r>
              <a:rPr lang="en-US" sz="1000"/>
              <a:t>Title Slide: Welcome to LLM Education Course</a:t>
            </a:r>
          </a:p>
          <a:p>
            <a:pPr>
              <a:lnSpc>
                <a:spcPct val="110000"/>
              </a:lnSpc>
              <a:buFont typeface="Arial" panose="020B0604020202020204" pitchFamily="34" charset="0"/>
              <a:buChar char="•"/>
            </a:pPr>
            <a:r>
              <a:rPr lang="en-US" sz="1000"/>
              <a:t>Course Overview: Your Path to LLM Mastery</a:t>
            </a:r>
          </a:p>
          <a:p>
            <a:pPr>
              <a:lnSpc>
                <a:spcPct val="110000"/>
              </a:lnSpc>
              <a:buFont typeface="Arial" panose="020B0604020202020204" pitchFamily="34" charset="0"/>
              <a:buChar char="•"/>
            </a:pPr>
            <a:r>
              <a:rPr lang="en-US" sz="1000"/>
              <a:t>Module 1 – Introduction to Large Language Models</a:t>
            </a:r>
          </a:p>
          <a:p>
            <a:pPr>
              <a:lnSpc>
                <a:spcPct val="110000"/>
              </a:lnSpc>
              <a:buFont typeface="Arial" panose="020B0604020202020204" pitchFamily="34" charset="0"/>
              <a:buChar char="•"/>
            </a:pPr>
            <a:r>
              <a:rPr lang="en-US" sz="1000"/>
              <a:t>Module 1 – History and Evolution of LLMs</a:t>
            </a:r>
          </a:p>
          <a:p>
            <a:pPr>
              <a:lnSpc>
                <a:spcPct val="110000"/>
              </a:lnSpc>
              <a:buFont typeface="Arial" panose="020B0604020202020204" pitchFamily="34" charset="0"/>
              <a:buChar char="•"/>
            </a:pPr>
            <a:r>
              <a:rPr lang="en-US" sz="1000"/>
              <a:t>Module 1 – Real-World Applications of LLMs</a:t>
            </a:r>
          </a:p>
          <a:p>
            <a:pPr>
              <a:lnSpc>
                <a:spcPct val="110000"/>
              </a:lnSpc>
              <a:buFont typeface="Arial" panose="020B0604020202020204" pitchFamily="34" charset="0"/>
              <a:buChar char="•"/>
            </a:pPr>
            <a:r>
              <a:rPr lang="en-US" sz="1000"/>
              <a:t>Module 2 – LLM Architecture: Neural Networks &amp; Transformers</a:t>
            </a:r>
          </a:p>
          <a:p>
            <a:pPr>
              <a:lnSpc>
                <a:spcPct val="110000"/>
              </a:lnSpc>
              <a:buFont typeface="Arial" panose="020B0604020202020204" pitchFamily="34" charset="0"/>
              <a:buChar char="•"/>
            </a:pPr>
            <a:r>
              <a:rPr lang="en-US" sz="1000"/>
              <a:t>Module 2 – Processing Inputs and Outputs</a:t>
            </a:r>
          </a:p>
          <a:p>
            <a:pPr>
              <a:lnSpc>
                <a:spcPct val="110000"/>
              </a:lnSpc>
              <a:buFont typeface="Arial" panose="020B0604020202020204" pitchFamily="34" charset="0"/>
              <a:buChar char="•"/>
            </a:pPr>
            <a:r>
              <a:rPr lang="en-US" sz="1000"/>
              <a:t>Module 2 – Training and Fine-Tuning LLMs</a:t>
            </a:r>
          </a:p>
          <a:p>
            <a:pPr>
              <a:lnSpc>
                <a:spcPct val="110000"/>
              </a:lnSpc>
              <a:buFont typeface="Arial" panose="020B0604020202020204" pitchFamily="34" charset="0"/>
              <a:buChar char="•"/>
            </a:pPr>
            <a:r>
              <a:rPr lang="en-US" sz="1000"/>
              <a:t>Module 3 – Natural Language Processing Basics</a:t>
            </a:r>
          </a:p>
          <a:p>
            <a:pPr>
              <a:lnSpc>
                <a:spcPct val="110000"/>
              </a:lnSpc>
              <a:buFont typeface="Arial" panose="020B0604020202020204" pitchFamily="34" charset="0"/>
              <a:buChar char="•"/>
            </a:pPr>
            <a:r>
              <a:rPr lang="en-US" sz="1000"/>
              <a:t>Module 3 – Common NLP Tasks with LLMs</a:t>
            </a:r>
          </a:p>
          <a:p>
            <a:pPr>
              <a:lnSpc>
                <a:spcPct val="110000"/>
              </a:lnSpc>
              <a:buFont typeface="Arial" panose="020B0604020202020204" pitchFamily="34" charset="0"/>
              <a:buChar char="•"/>
            </a:pPr>
            <a:r>
              <a:rPr lang="en-US" sz="1000"/>
              <a:t>Module 4 – LLM Applications Across Industries</a:t>
            </a:r>
          </a:p>
          <a:p>
            <a:pPr>
              <a:lnSpc>
                <a:spcPct val="110000"/>
              </a:lnSpc>
              <a:buFont typeface="Arial" panose="020B0604020202020204" pitchFamily="34" charset="0"/>
              <a:buChar char="•"/>
            </a:pPr>
            <a:r>
              <a:rPr lang="en-US" sz="1000"/>
              <a:t>Module 5 – Ethics in LLMs: Challenges and Responsibilities</a:t>
            </a:r>
          </a:p>
          <a:p>
            <a:pPr>
              <a:lnSpc>
                <a:spcPct val="110000"/>
              </a:lnSpc>
              <a:buFont typeface="Arial" panose="020B0604020202020204" pitchFamily="34" charset="0"/>
              <a:buChar char="•"/>
            </a:pPr>
            <a:r>
              <a:rPr lang="en-US" sz="1000"/>
              <a:t>Module 6 – Advanced Topics: Multimodal &amp; Dialogue Systems</a:t>
            </a:r>
          </a:p>
        </p:txBody>
      </p:sp>
    </p:spTree>
    <p:extLst>
      <p:ext uri="{BB962C8B-B14F-4D97-AF65-F5344CB8AC3E}">
        <p14:creationId xmlns:p14="http://schemas.microsoft.com/office/powerpoint/2010/main" val="4288339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3"/>
                                        </p:tgtEl>
                                        <p:attrNameLst>
                                          <p:attrName>style.visibility</p:attrName>
                                        </p:attrNameLst>
                                      </p:cBhvr>
                                      <p:to>
                                        <p:strVal val="visible"/>
                                      </p:to>
                                    </p:set>
                                    <p:animEffect transition="in" filter="fade">
                                      <p:cBhvr>
                                        <p:cTn id="7" dur="250"/>
                                        <p:tgtEl>
                                          <p:spTgt spid="3"/>
                                        </p:tgtEl>
                                      </p:cBhvr>
                                    </p:animEffect>
                                    <p:anim calcmode="lin" valueType="num">
                                      <p:cBhvr>
                                        <p:cTn id="8" dur="250" fill="hold"/>
                                        <p:tgtEl>
                                          <p:spTgt spid="3"/>
                                        </p:tgtEl>
                                        <p:attrNameLst>
                                          <p:attrName>ppt_x</p:attrName>
                                        </p:attrNameLst>
                                      </p:cBhvr>
                                      <p:tavLst>
                                        <p:tav tm="0">
                                          <p:val>
                                            <p:strVal val="#ppt_x"/>
                                          </p:val>
                                        </p:tav>
                                        <p:tav tm="100000">
                                          <p:val>
                                            <p:strVal val="#ppt_x"/>
                                          </p:val>
                                        </p:tav>
                                      </p:tavLst>
                                    </p:anim>
                                    <p:anim calcmode="lin" valueType="num">
                                      <p:cBhvr>
                                        <p:cTn id="9" dur="25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E759EE-A23D-DA25-4EE1-BC45B6A02760}"/>
              </a:ext>
            </a:extLst>
          </p:cNvPr>
          <p:cNvSpPr>
            <a:spLocks noGrp="1"/>
          </p:cNvSpPr>
          <p:nvPr>
            <p:ph type="title"/>
          </p:nvPr>
        </p:nvSpPr>
        <p:spPr>
          <a:xfrm>
            <a:off x="8311896" y="1078992"/>
            <a:ext cx="3273552" cy="1947672"/>
          </a:xfrm>
        </p:spPr>
        <p:txBody>
          <a:bodyPr vert="horz" lIns="91440" tIns="45720" rIns="91440" bIns="45720" rtlCol="0" anchor="b">
            <a:normAutofit/>
          </a:bodyPr>
          <a:lstStyle/>
          <a:p>
            <a:r>
              <a:rPr lang="en-US" b="0" kern="1200">
                <a:latin typeface="+mj-lt"/>
                <a:ea typeface="+mj-ea"/>
                <a:cs typeface="+mj-cs"/>
              </a:rPr>
              <a:t>Visual: Schematic Diagram of Model</a:t>
            </a:r>
          </a:p>
        </p:txBody>
      </p:sp>
      <p:pic>
        <p:nvPicPr>
          <p:cNvPr id="4" name="Content Placeholder 3" descr="Global communication and collaboration intricately involving electronic ropes and keys through social networking of smart phones equipped with AI.">
            <a:extLst>
              <a:ext uri="{FF2B5EF4-FFF2-40B4-BE49-F238E27FC236}">
                <a16:creationId xmlns:a16="http://schemas.microsoft.com/office/drawing/2014/main" id="{072A1B00-EED0-49A5-8006-BEA3AC791738}"/>
              </a:ext>
            </a:extLst>
          </p:cNvPr>
          <p:cNvPicPr>
            <a:picLocks noGrp="1" noChangeAspect="1"/>
          </p:cNvPicPr>
          <p:nvPr>
            <p:ph type="pic" sz="quarter" idx="13"/>
          </p:nvPr>
        </p:nvPicPr>
        <p:blipFill>
          <a:blip r:embed="rId3"/>
          <a:srcRect l="12568" r="7498" b="1"/>
          <a:stretch>
            <a:fillRect/>
          </a:stretch>
        </p:blipFill>
        <p:spPr>
          <a:xfrm>
            <a:off x="342900" y="342901"/>
            <a:ext cx="7391400" cy="6172200"/>
          </a:xfrm>
          <a:prstGeom prst="rect">
            <a:avLst/>
          </a:prstGeom>
          <a:noFill/>
        </p:spPr>
      </p:pic>
      <p:sp>
        <p:nvSpPr>
          <p:cNvPr id="5" name="TextBox 4">
            <a:extLst>
              <a:ext uri="{FF2B5EF4-FFF2-40B4-BE49-F238E27FC236}">
                <a16:creationId xmlns:a16="http://schemas.microsoft.com/office/drawing/2014/main" id="{35E330B1-2A5B-4C58-8788-2061697F8414}"/>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8311896" y="3099816"/>
            <a:ext cx="3273552" cy="2953512"/>
          </a:xfrm>
          <a:prstGeom prst="rect">
            <a:avLst/>
          </a:prstGeom>
        </p:spPr>
        <p:txBody>
          <a:bodyPr>
            <a:normAutofit/>
          </a:bodyPr>
          <a:lstStyle/>
          <a:p>
            <a:pPr marL="0" indent="0">
              <a:lnSpc>
                <a:spcPct val="90000"/>
              </a:lnSpc>
              <a:spcBef>
                <a:spcPts val="2500"/>
              </a:spcBef>
              <a:spcAft>
                <a:spcPts val="600"/>
              </a:spcAft>
              <a:buNone/>
            </a:pPr>
            <a:r>
              <a:rPr lang="en-US" sz="900" b="1"/>
              <a:t>Transformer Architecture Overview</a:t>
            </a:r>
          </a:p>
          <a:p>
            <a:pPr marL="0" lvl="1" indent="0">
              <a:lnSpc>
                <a:spcPct val="90000"/>
              </a:lnSpc>
              <a:spcBef>
                <a:spcPts val="1000"/>
              </a:spcBef>
              <a:spcAft>
                <a:spcPts val="600"/>
              </a:spcAft>
              <a:buNone/>
            </a:pPr>
            <a:r>
              <a:rPr lang="en-US" sz="900"/>
              <a:t>The transformer model architecture consists of stacked encoder and decoder layers designed for sequence processing.</a:t>
            </a:r>
          </a:p>
          <a:p>
            <a:pPr marL="0" indent="0">
              <a:lnSpc>
                <a:spcPct val="90000"/>
              </a:lnSpc>
              <a:spcBef>
                <a:spcPts val="2500"/>
              </a:spcBef>
              <a:spcAft>
                <a:spcPts val="600"/>
              </a:spcAft>
              <a:buNone/>
            </a:pPr>
            <a:r>
              <a:rPr lang="en-US" sz="900" b="1"/>
              <a:t>Attention Mechanism</a:t>
            </a:r>
          </a:p>
          <a:p>
            <a:pPr marL="0" lvl="1" indent="0">
              <a:lnSpc>
                <a:spcPct val="90000"/>
              </a:lnSpc>
              <a:spcBef>
                <a:spcPts val="1000"/>
              </a:spcBef>
              <a:spcAft>
                <a:spcPts val="600"/>
              </a:spcAft>
              <a:buNone/>
            </a:pPr>
            <a:r>
              <a:rPr lang="en-US" sz="900"/>
              <a:t>Self-attention mechanisms allow the model to weigh the importance of different input elements dynamically.</a:t>
            </a:r>
          </a:p>
          <a:p>
            <a:pPr marL="0" indent="0">
              <a:lnSpc>
                <a:spcPct val="90000"/>
              </a:lnSpc>
              <a:spcBef>
                <a:spcPts val="2500"/>
              </a:spcBef>
              <a:spcAft>
                <a:spcPts val="600"/>
              </a:spcAft>
              <a:buNone/>
            </a:pPr>
            <a:r>
              <a:rPr lang="en-US" sz="900" b="1"/>
              <a:t>Positional Encoding</a:t>
            </a:r>
          </a:p>
          <a:p>
            <a:pPr marL="0" lvl="1" indent="0">
              <a:lnSpc>
                <a:spcPct val="90000"/>
              </a:lnSpc>
              <a:spcBef>
                <a:spcPts val="1000"/>
              </a:spcBef>
              <a:spcAft>
                <a:spcPts val="600"/>
              </a:spcAft>
              <a:buNone/>
            </a:pPr>
            <a:r>
              <a:rPr lang="en-US" sz="900"/>
              <a:t>Positional encoding provides sequence order information to the model in the absence of recurrent structure.</a:t>
            </a:r>
          </a:p>
        </p:txBody>
      </p:sp>
    </p:spTree>
    <p:extLst>
      <p:ext uri="{BB962C8B-B14F-4D97-AF65-F5344CB8AC3E}">
        <p14:creationId xmlns:p14="http://schemas.microsoft.com/office/powerpoint/2010/main" val="18703844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anim calcmode="lin" valueType="num">
                                      <p:cBhvr>
                                        <p:cTn id="8" dur="250" fill="hold"/>
                                        <p:tgtEl>
                                          <p:spTgt spid="5"/>
                                        </p:tgtEl>
                                        <p:attrNameLst>
                                          <p:attrName>ppt_x</p:attrName>
                                        </p:attrNameLst>
                                      </p:cBhvr>
                                      <p:tavLst>
                                        <p:tav tm="0">
                                          <p:val>
                                            <p:strVal val="#ppt_x"/>
                                          </p:val>
                                        </p:tav>
                                        <p:tav tm="100000">
                                          <p:val>
                                            <p:strVal val="#ppt_x"/>
                                          </p:val>
                                        </p:tav>
                                      </p:tavLst>
                                    </p:anim>
                                    <p:anim calcmode="lin" valueType="num">
                                      <p:cBhvr>
                                        <p:cTn id="9" dur="25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C11108-C124-EDE9-58CE-74C1513F1C65}"/>
              </a:ext>
            </a:extLst>
          </p:cNvPr>
          <p:cNvSpPr>
            <a:spLocks noGrp="1"/>
          </p:cNvSpPr>
          <p:nvPr>
            <p:ph type="title"/>
          </p:nvPr>
        </p:nvSpPr>
        <p:spPr>
          <a:xfrm>
            <a:off x="429768" y="1810512"/>
            <a:ext cx="7772400" cy="4562856"/>
          </a:xfrm>
        </p:spPr>
        <p:txBody>
          <a:bodyPr anchor="b">
            <a:normAutofit/>
          </a:bodyPr>
          <a:lstStyle/>
          <a:p>
            <a:r>
              <a:rPr lang="en-US"/>
              <a:t>Module 2 – Processing Inputs and Outputs</a:t>
            </a:r>
          </a:p>
        </p:txBody>
      </p:sp>
      <p:sp>
        <p:nvSpPr>
          <p:cNvPr id="7" name="Text Placeholder 2">
            <a:extLst>
              <a:ext uri="{FF2B5EF4-FFF2-40B4-BE49-F238E27FC236}">
                <a16:creationId xmlns:a16="http://schemas.microsoft.com/office/drawing/2014/main" id="{3DB0816D-9C4E-387C-B78A-5C19B46BD06F}"/>
              </a:ext>
            </a:extLst>
          </p:cNvPr>
          <p:cNvSpPr>
            <a:spLocks noGrp="1"/>
          </p:cNvSpPr>
          <p:nvPr>
            <p:ph type="body" idx="1"/>
          </p:nvPr>
        </p:nvSpPr>
        <p:spPr>
          <a:xfrm>
            <a:off x="429768" y="429768"/>
            <a:ext cx="7772400" cy="786384"/>
          </a:xfrm>
        </p:spPr>
        <p:txBody>
          <a:bodyPr/>
          <a:lstStyle/>
          <a:p>
            <a:endParaRPr lang="en-US"/>
          </a:p>
        </p:txBody>
      </p:sp>
    </p:spTree>
    <p:extLst>
      <p:ext uri="{BB962C8B-B14F-4D97-AF65-F5344CB8AC3E}">
        <p14:creationId xmlns:p14="http://schemas.microsoft.com/office/powerpoint/2010/main" val="31895050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667987-4F0F-D873-EB9D-663F8B68EFDE}"/>
              </a:ext>
            </a:extLst>
          </p:cNvPr>
          <p:cNvSpPr>
            <a:spLocks noGrp="1"/>
          </p:cNvSpPr>
          <p:nvPr>
            <p:ph type="title"/>
          </p:nvPr>
        </p:nvSpPr>
        <p:spPr>
          <a:xfrm>
            <a:off x="429767" y="640080"/>
            <a:ext cx="11328845" cy="740664"/>
          </a:xfrm>
        </p:spPr>
        <p:txBody>
          <a:bodyPr anchor="t">
            <a:normAutofit/>
          </a:bodyPr>
          <a:lstStyle/>
          <a:p>
            <a:r>
              <a:rPr lang="en-US"/>
              <a:t>How LLMs Handle Queries and Generate Responses</a:t>
            </a:r>
          </a:p>
        </p:txBody>
      </p:sp>
      <p:graphicFrame>
        <p:nvGraphicFramePr>
          <p:cNvPr id="4" name="Content Placeholder 4">
            <a:extLst>
              <a:ext uri="{FF2B5EF4-FFF2-40B4-BE49-F238E27FC236}">
                <a16:creationId xmlns:a16="http://schemas.microsoft.com/office/drawing/2014/main" id="{8C6069A0-7308-4D1B-80F6-13B9F2C43086}"/>
              </a:ext>
            </a:extLst>
          </p:cNvPr>
          <p:cNvGraphicFramePr>
            <a:graphicFrameLocks noGrp="1"/>
          </p:cNvGraphicFramePr>
          <p:nvPr>
            <p:ph idx="1"/>
            <p:extLst>
              <p:ext uri="{D42A27DB-BD31-4B8C-83A1-F6EECF244321}">
                <p14:modId xmlns:p14="http://schemas.microsoft.com/office/powerpoint/2010/main" val="594190704"/>
              </p:ext>
              <p:ext uri="{E7BDC344-281C-4309-B0C6-D0EE65EED2A8}">
                <p202:designPr xmlns:p202="http://schemas.microsoft.com/office/powerpoint/2020/02/main">
                  <p202:designTagLst>
                    <p202:designTag name="ARCH:1:CLS" val="InformationBlock"/>
                    <p202:designTag name="ARCH:1:VSVAR" val="VisualTitledTextBox"/>
                  </p202:designTagLst>
                </p202:designPr>
              </p:ext>
            </p:extLst>
          </p:nvPr>
        </p:nvGraphicFramePr>
        <p:xfrm>
          <a:off x="429768" y="1380744"/>
          <a:ext cx="11328844" cy="490118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10446287"/>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06C98E-FEB1-BA5B-296E-1EED1DD7B5AA}"/>
              </a:ext>
            </a:extLst>
          </p:cNvPr>
          <p:cNvSpPr>
            <a:spLocks noGrp="1"/>
          </p:cNvSpPr>
          <p:nvPr>
            <p:ph type="title"/>
          </p:nvPr>
        </p:nvSpPr>
        <p:spPr>
          <a:xfrm>
            <a:off x="429768" y="640080"/>
            <a:ext cx="11155680" cy="970463"/>
          </a:xfrm>
        </p:spPr>
        <p:txBody>
          <a:bodyPr vert="horz" lIns="91440" tIns="45720" rIns="91440" bIns="45720" rtlCol="0" anchor="ctr">
            <a:normAutofit/>
          </a:bodyPr>
          <a:lstStyle/>
          <a:p>
            <a:r>
              <a:rPr lang="en-US" b="0" kern="1200">
                <a:latin typeface="+mj-lt"/>
                <a:ea typeface="+mj-ea"/>
                <a:cs typeface="+mj-cs"/>
              </a:rPr>
              <a:t>Visual: Input/Output Flowchart</a:t>
            </a:r>
          </a:p>
        </p:txBody>
      </p:sp>
      <p:pic>
        <p:nvPicPr>
          <p:cNvPr id="4" name="Content Placeholder 3" descr=" Leadership Concept">
            <a:extLst>
              <a:ext uri="{FF2B5EF4-FFF2-40B4-BE49-F238E27FC236}">
                <a16:creationId xmlns:a16="http://schemas.microsoft.com/office/drawing/2014/main" id="{9C976477-9DA7-4E84-9CEE-555B9FB87A56}"/>
              </a:ext>
            </a:extLst>
          </p:cNvPr>
          <p:cNvPicPr>
            <a:picLocks noGrp="1" noChangeAspect="1"/>
          </p:cNvPicPr>
          <p:nvPr>
            <p:ph type="pic" sz="quarter" idx="13"/>
          </p:nvPr>
        </p:nvPicPr>
        <p:blipFill>
          <a:blip r:embed="rId3"/>
          <a:srcRect r="7194"/>
          <a:stretch>
            <a:fillRect/>
          </a:stretch>
        </p:blipFill>
        <p:spPr>
          <a:xfrm>
            <a:off x="429768" y="1828800"/>
            <a:ext cx="6176399" cy="4425696"/>
          </a:xfrm>
          <a:prstGeom prst="rect">
            <a:avLst/>
          </a:prstGeom>
          <a:noFill/>
        </p:spPr>
      </p:pic>
      <p:sp>
        <p:nvSpPr>
          <p:cNvPr id="5" name="TextBox 4">
            <a:extLst>
              <a:ext uri="{FF2B5EF4-FFF2-40B4-BE49-F238E27FC236}">
                <a16:creationId xmlns:a16="http://schemas.microsoft.com/office/drawing/2014/main" id="{FB7F6E10-EB15-463A-B0D0-ABD115CD6858}"/>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7287768" y="1828800"/>
            <a:ext cx="4297680" cy="4428871"/>
          </a:xfrm>
          <a:prstGeom prst="rect">
            <a:avLst/>
          </a:prstGeom>
        </p:spPr>
        <p:txBody>
          <a:bodyPr>
            <a:normAutofit/>
          </a:bodyPr>
          <a:lstStyle/>
          <a:p>
            <a:pPr marL="0" indent="0">
              <a:spcBef>
                <a:spcPts val="2500"/>
              </a:spcBef>
              <a:spcAft>
                <a:spcPts val="600"/>
              </a:spcAft>
              <a:buFont typeface="Arial" panose="020B0604020202020204" pitchFamily="34" charset="0"/>
              <a:buNone/>
            </a:pPr>
            <a:r>
              <a:rPr lang="en-US" sz="1400" b="1"/>
              <a:t>Input Reception</a:t>
            </a:r>
          </a:p>
          <a:p>
            <a:pPr marL="0" lvl="1" indent="0">
              <a:spcBef>
                <a:spcPts val="1000"/>
              </a:spcBef>
              <a:spcAft>
                <a:spcPts val="600"/>
              </a:spcAft>
              <a:buFont typeface="Arial" panose="020B0604020202020204" pitchFamily="34" charset="0"/>
              <a:buNone/>
            </a:pPr>
            <a:r>
              <a:rPr lang="en-US" sz="1400"/>
              <a:t>The model receives input text data to begin processing. This initial step triggers the flowchart sequence.</a:t>
            </a:r>
          </a:p>
          <a:p>
            <a:pPr marL="0" indent="0">
              <a:spcBef>
                <a:spcPts val="2500"/>
              </a:spcBef>
              <a:spcAft>
                <a:spcPts val="600"/>
              </a:spcAft>
              <a:buFont typeface="Arial" panose="020B0604020202020204" pitchFamily="34" charset="0"/>
              <a:buNone/>
            </a:pPr>
            <a:r>
              <a:rPr lang="en-US" sz="1400" b="1"/>
              <a:t>Processing Mechanics</a:t>
            </a:r>
          </a:p>
          <a:p>
            <a:pPr marL="0" lvl="1" indent="0">
              <a:spcBef>
                <a:spcPts val="1000"/>
              </a:spcBef>
              <a:spcAft>
                <a:spcPts val="600"/>
              </a:spcAft>
              <a:buFont typeface="Arial" panose="020B0604020202020204" pitchFamily="34" charset="0"/>
              <a:buNone/>
            </a:pPr>
            <a:r>
              <a:rPr lang="en-US" sz="1400"/>
              <a:t>The flowchart shows how the model analyzes and processes input through various internal steps.</a:t>
            </a:r>
          </a:p>
          <a:p>
            <a:pPr marL="0" indent="0">
              <a:spcBef>
                <a:spcPts val="2500"/>
              </a:spcBef>
              <a:spcAft>
                <a:spcPts val="600"/>
              </a:spcAft>
              <a:buFont typeface="Arial" panose="020B0604020202020204" pitchFamily="34" charset="0"/>
              <a:buNone/>
            </a:pPr>
            <a:r>
              <a:rPr lang="en-US" sz="1400" b="1"/>
              <a:t>Output Generation</a:t>
            </a:r>
          </a:p>
          <a:p>
            <a:pPr marL="0" lvl="1" indent="0">
              <a:spcBef>
                <a:spcPts val="1000"/>
              </a:spcBef>
              <a:spcAft>
                <a:spcPts val="600"/>
              </a:spcAft>
              <a:buFont typeface="Arial" panose="020B0604020202020204" pitchFamily="34" charset="0"/>
              <a:buNone/>
            </a:pPr>
            <a:r>
              <a:rPr lang="en-US" sz="1400"/>
              <a:t>Final output is produced based on input data processing, completing the flowchart sequence.</a:t>
            </a:r>
          </a:p>
        </p:txBody>
      </p:sp>
    </p:spTree>
    <p:extLst>
      <p:ext uri="{BB962C8B-B14F-4D97-AF65-F5344CB8AC3E}">
        <p14:creationId xmlns:p14="http://schemas.microsoft.com/office/powerpoint/2010/main" val="24952712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anim calcmode="lin" valueType="num">
                                      <p:cBhvr>
                                        <p:cTn id="8" dur="250" fill="hold"/>
                                        <p:tgtEl>
                                          <p:spTgt spid="5"/>
                                        </p:tgtEl>
                                        <p:attrNameLst>
                                          <p:attrName>ppt_x</p:attrName>
                                        </p:attrNameLst>
                                      </p:cBhvr>
                                      <p:tavLst>
                                        <p:tav tm="0">
                                          <p:val>
                                            <p:strVal val="#ppt_x"/>
                                          </p:val>
                                        </p:tav>
                                        <p:tav tm="100000">
                                          <p:val>
                                            <p:strVal val="#ppt_x"/>
                                          </p:val>
                                        </p:tav>
                                      </p:tavLst>
                                    </p:anim>
                                    <p:anim calcmode="lin" valueType="num">
                                      <p:cBhvr>
                                        <p:cTn id="9" dur="25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1DE81F-BDDD-8A26-AF51-F9595B7B96D2}"/>
              </a:ext>
            </a:extLst>
          </p:cNvPr>
          <p:cNvSpPr>
            <a:spLocks noGrp="1"/>
          </p:cNvSpPr>
          <p:nvPr>
            <p:ph type="title"/>
          </p:nvPr>
        </p:nvSpPr>
        <p:spPr>
          <a:xfrm>
            <a:off x="429768" y="1810512"/>
            <a:ext cx="7772400" cy="4562856"/>
          </a:xfrm>
        </p:spPr>
        <p:txBody>
          <a:bodyPr anchor="b">
            <a:normAutofit/>
          </a:bodyPr>
          <a:lstStyle/>
          <a:p>
            <a:r>
              <a:rPr lang="en-US"/>
              <a:t>Module 2 – Training and Fine-Tuning LLMs</a:t>
            </a:r>
          </a:p>
        </p:txBody>
      </p:sp>
      <p:sp>
        <p:nvSpPr>
          <p:cNvPr id="7" name="Text Placeholder 2">
            <a:extLst>
              <a:ext uri="{FF2B5EF4-FFF2-40B4-BE49-F238E27FC236}">
                <a16:creationId xmlns:a16="http://schemas.microsoft.com/office/drawing/2014/main" id="{2C2F3501-C64C-9063-8324-80856932DD4E}"/>
              </a:ext>
            </a:extLst>
          </p:cNvPr>
          <p:cNvSpPr>
            <a:spLocks noGrp="1"/>
          </p:cNvSpPr>
          <p:nvPr>
            <p:ph type="body" idx="1"/>
          </p:nvPr>
        </p:nvSpPr>
        <p:spPr>
          <a:xfrm>
            <a:off x="429768" y="429768"/>
            <a:ext cx="7772400" cy="786384"/>
          </a:xfrm>
        </p:spPr>
        <p:txBody>
          <a:bodyPr/>
          <a:lstStyle/>
          <a:p>
            <a:endParaRPr lang="en-US"/>
          </a:p>
        </p:txBody>
      </p:sp>
    </p:spTree>
    <p:extLst>
      <p:ext uri="{BB962C8B-B14F-4D97-AF65-F5344CB8AC3E}">
        <p14:creationId xmlns:p14="http://schemas.microsoft.com/office/powerpoint/2010/main" val="22473936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9F14E4-3500-7269-4741-C65CFD497B54}"/>
              </a:ext>
            </a:extLst>
          </p:cNvPr>
          <p:cNvSpPr>
            <a:spLocks noGrp="1"/>
          </p:cNvSpPr>
          <p:nvPr>
            <p:ph type="title"/>
          </p:nvPr>
        </p:nvSpPr>
        <p:spPr>
          <a:xfrm>
            <a:off x="429768" y="640080"/>
            <a:ext cx="11155680" cy="970463"/>
          </a:xfrm>
        </p:spPr>
        <p:txBody>
          <a:bodyPr vert="horz" lIns="91440" tIns="45720" rIns="91440" bIns="45720" rtlCol="0" anchor="ctr">
            <a:normAutofit/>
          </a:bodyPr>
          <a:lstStyle/>
          <a:p>
            <a:r>
              <a:rPr lang="en-US" b="0" kern="1200">
                <a:latin typeface="+mj-lt"/>
                <a:ea typeface="+mj-ea"/>
                <a:cs typeface="+mj-cs"/>
              </a:rPr>
              <a:t>Overview of Pre-Training, Transfer Learning, Fine-Tuning</a:t>
            </a:r>
          </a:p>
        </p:txBody>
      </p:sp>
      <p:pic>
        <p:nvPicPr>
          <p:cNvPr id="4" name="Content Placeholder 3" descr="E-Learning presentation and infographics. Close-up shot on LCD screen.">
            <a:extLst>
              <a:ext uri="{FF2B5EF4-FFF2-40B4-BE49-F238E27FC236}">
                <a16:creationId xmlns:a16="http://schemas.microsoft.com/office/drawing/2014/main" id="{80ABFCE7-C80E-4CD0-8625-8997B4046876}"/>
              </a:ext>
            </a:extLst>
          </p:cNvPr>
          <p:cNvPicPr>
            <a:picLocks noGrp="1" noChangeAspect="1"/>
          </p:cNvPicPr>
          <p:nvPr>
            <p:ph type="pic" sz="quarter" idx="13"/>
          </p:nvPr>
        </p:nvPicPr>
        <p:blipFill>
          <a:blip r:embed="rId3"/>
          <a:srcRect l="6845" r="2" b="2"/>
          <a:stretch>
            <a:fillRect/>
          </a:stretch>
        </p:blipFill>
        <p:spPr>
          <a:xfrm>
            <a:off x="429768" y="1828800"/>
            <a:ext cx="6176399" cy="4425696"/>
          </a:xfrm>
          <a:prstGeom prst="rect">
            <a:avLst/>
          </a:prstGeom>
          <a:noFill/>
        </p:spPr>
      </p:pic>
      <p:sp>
        <p:nvSpPr>
          <p:cNvPr id="5" name="TextBox 4">
            <a:extLst>
              <a:ext uri="{FF2B5EF4-FFF2-40B4-BE49-F238E27FC236}">
                <a16:creationId xmlns:a16="http://schemas.microsoft.com/office/drawing/2014/main" id="{44FD9E08-66A3-4F25-8CE3-7CC8706445C3}"/>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7287768" y="1828800"/>
            <a:ext cx="4297680" cy="4428871"/>
          </a:xfrm>
          <a:prstGeom prst="rect">
            <a:avLst/>
          </a:prstGeom>
        </p:spPr>
        <p:txBody>
          <a:bodyPr>
            <a:normAutofit/>
          </a:bodyPr>
          <a:lstStyle/>
          <a:p>
            <a:pPr marL="0" indent="0">
              <a:spcBef>
                <a:spcPts val="2500"/>
              </a:spcBef>
              <a:spcAft>
                <a:spcPts val="600"/>
              </a:spcAft>
              <a:buFont typeface="Arial" panose="020B0604020202020204" pitchFamily="34" charset="0"/>
              <a:buNone/>
            </a:pPr>
            <a:r>
              <a:rPr lang="en-US" sz="1400" b="1"/>
              <a:t>Pre-Training Phase</a:t>
            </a:r>
          </a:p>
          <a:p>
            <a:pPr marL="0" lvl="1" indent="0">
              <a:spcBef>
                <a:spcPts val="1000"/>
              </a:spcBef>
              <a:spcAft>
                <a:spcPts val="600"/>
              </a:spcAft>
              <a:buFont typeface="Arial" panose="020B0604020202020204" pitchFamily="34" charset="0"/>
              <a:buNone/>
            </a:pPr>
            <a:r>
              <a:rPr lang="en-US" sz="1400"/>
              <a:t>Pre-training involves training a language model on vast amounts of general data to learn broad language patterns and knowledge.</a:t>
            </a:r>
          </a:p>
          <a:p>
            <a:pPr marL="0" indent="0">
              <a:spcBef>
                <a:spcPts val="2500"/>
              </a:spcBef>
              <a:spcAft>
                <a:spcPts val="600"/>
              </a:spcAft>
              <a:buFont typeface="Arial" panose="020B0604020202020204" pitchFamily="34" charset="0"/>
              <a:buNone/>
            </a:pPr>
            <a:r>
              <a:rPr lang="en-US" sz="1400" b="1"/>
              <a:t>Transfer Learning Phase</a:t>
            </a:r>
          </a:p>
          <a:p>
            <a:pPr marL="0" lvl="1" indent="0">
              <a:spcBef>
                <a:spcPts val="1000"/>
              </a:spcBef>
              <a:spcAft>
                <a:spcPts val="600"/>
              </a:spcAft>
              <a:buFont typeface="Arial" panose="020B0604020202020204" pitchFamily="34" charset="0"/>
              <a:buNone/>
            </a:pPr>
            <a:r>
              <a:rPr lang="en-US" sz="1400"/>
              <a:t>Transfer learning adapts the pre-trained model to new domains or tasks by reusing learned representations.</a:t>
            </a:r>
          </a:p>
          <a:p>
            <a:pPr marL="0" indent="0">
              <a:spcBef>
                <a:spcPts val="2500"/>
              </a:spcBef>
              <a:spcAft>
                <a:spcPts val="600"/>
              </a:spcAft>
              <a:buFont typeface="Arial" panose="020B0604020202020204" pitchFamily="34" charset="0"/>
              <a:buNone/>
            </a:pPr>
            <a:r>
              <a:rPr lang="en-US" sz="1400" b="1"/>
              <a:t>Fine-Tuning Phase</a:t>
            </a:r>
          </a:p>
          <a:p>
            <a:pPr marL="0" lvl="1" indent="0">
              <a:spcBef>
                <a:spcPts val="1000"/>
              </a:spcBef>
              <a:spcAft>
                <a:spcPts val="600"/>
              </a:spcAft>
              <a:buFont typeface="Arial" panose="020B0604020202020204" pitchFamily="34" charset="0"/>
              <a:buNone/>
            </a:pPr>
            <a:r>
              <a:rPr lang="en-US" sz="1400"/>
              <a:t>Fine-tuning trains the model on task-specific data to improve performance on specialized applications.</a:t>
            </a:r>
          </a:p>
        </p:txBody>
      </p:sp>
    </p:spTree>
    <p:extLst>
      <p:ext uri="{BB962C8B-B14F-4D97-AF65-F5344CB8AC3E}">
        <p14:creationId xmlns:p14="http://schemas.microsoft.com/office/powerpoint/2010/main" val="11230649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anim calcmode="lin" valueType="num">
                                      <p:cBhvr>
                                        <p:cTn id="8" dur="250" fill="hold"/>
                                        <p:tgtEl>
                                          <p:spTgt spid="5"/>
                                        </p:tgtEl>
                                        <p:attrNameLst>
                                          <p:attrName>ppt_x</p:attrName>
                                        </p:attrNameLst>
                                      </p:cBhvr>
                                      <p:tavLst>
                                        <p:tav tm="0">
                                          <p:val>
                                            <p:strVal val="#ppt_x"/>
                                          </p:val>
                                        </p:tav>
                                        <p:tav tm="100000">
                                          <p:val>
                                            <p:strVal val="#ppt_x"/>
                                          </p:val>
                                        </p:tav>
                                      </p:tavLst>
                                    </p:anim>
                                    <p:anim calcmode="lin" valueType="num">
                                      <p:cBhvr>
                                        <p:cTn id="9" dur="25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FEA2FF-429B-C047-8180-F7DC5321AC26}"/>
              </a:ext>
            </a:extLst>
          </p:cNvPr>
          <p:cNvSpPr>
            <a:spLocks noGrp="1"/>
          </p:cNvSpPr>
          <p:nvPr>
            <p:ph type="title"/>
          </p:nvPr>
        </p:nvSpPr>
        <p:spPr>
          <a:xfrm>
            <a:off x="8311896" y="1078992"/>
            <a:ext cx="3273552" cy="1947672"/>
          </a:xfrm>
        </p:spPr>
        <p:txBody>
          <a:bodyPr vert="horz" lIns="91440" tIns="45720" rIns="91440" bIns="45720" rtlCol="0" anchor="b">
            <a:normAutofit/>
          </a:bodyPr>
          <a:lstStyle/>
          <a:p>
            <a:r>
              <a:rPr lang="en-US" b="0" kern="1200">
                <a:latin typeface="+mj-lt"/>
                <a:ea typeface="+mj-ea"/>
                <a:cs typeface="+mj-cs"/>
              </a:rPr>
              <a:t>Visual: Coding Interface or Training Process</a:t>
            </a:r>
          </a:p>
        </p:txBody>
      </p:sp>
      <p:pic>
        <p:nvPicPr>
          <p:cNvPr id="4" name="Content Placeholder 3" descr="Computer script on a screen">
            <a:extLst>
              <a:ext uri="{FF2B5EF4-FFF2-40B4-BE49-F238E27FC236}">
                <a16:creationId xmlns:a16="http://schemas.microsoft.com/office/drawing/2014/main" id="{A8CACBF2-7009-4CBD-9EE4-294D7A1DD1F4}"/>
              </a:ext>
            </a:extLst>
          </p:cNvPr>
          <p:cNvPicPr>
            <a:picLocks noGrp="1" noChangeAspect="1"/>
          </p:cNvPicPr>
          <p:nvPr>
            <p:ph type="pic" sz="quarter" idx="13"/>
          </p:nvPr>
        </p:nvPicPr>
        <p:blipFill>
          <a:blip r:embed="rId3"/>
          <a:srcRect r="20065" b="1"/>
          <a:stretch>
            <a:fillRect/>
          </a:stretch>
        </p:blipFill>
        <p:spPr>
          <a:xfrm>
            <a:off x="342900" y="342901"/>
            <a:ext cx="7391400" cy="6172200"/>
          </a:xfrm>
          <a:prstGeom prst="rect">
            <a:avLst/>
          </a:prstGeom>
          <a:noFill/>
        </p:spPr>
      </p:pic>
      <p:sp>
        <p:nvSpPr>
          <p:cNvPr id="5" name="TextBox 4">
            <a:extLst>
              <a:ext uri="{FF2B5EF4-FFF2-40B4-BE49-F238E27FC236}">
                <a16:creationId xmlns:a16="http://schemas.microsoft.com/office/drawing/2014/main" id="{58AFB951-4329-455F-BA87-AE712EA9C462}"/>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8311896" y="3099816"/>
            <a:ext cx="3273552" cy="2953512"/>
          </a:xfrm>
          <a:prstGeom prst="rect">
            <a:avLst/>
          </a:prstGeom>
        </p:spPr>
        <p:txBody>
          <a:bodyPr>
            <a:normAutofit/>
          </a:bodyPr>
          <a:lstStyle/>
          <a:p>
            <a:pPr marL="0" indent="0">
              <a:spcBef>
                <a:spcPts val="2500"/>
              </a:spcBef>
              <a:spcAft>
                <a:spcPts val="600"/>
              </a:spcAft>
              <a:buNone/>
            </a:pPr>
            <a:r>
              <a:rPr lang="en-US" sz="1400" b="1"/>
              <a:t>Coding Environment Overview</a:t>
            </a:r>
          </a:p>
          <a:p>
            <a:pPr marL="0" lvl="1" indent="0">
              <a:spcBef>
                <a:spcPts val="1000"/>
              </a:spcBef>
              <a:spcAft>
                <a:spcPts val="600"/>
              </a:spcAft>
              <a:buNone/>
            </a:pPr>
            <a:r>
              <a:rPr lang="en-US" sz="1400"/>
              <a:t>A coding interface provides developers with tools to write, test, and debug code efficiently during LLM development.</a:t>
            </a:r>
          </a:p>
          <a:p>
            <a:pPr marL="0" indent="0">
              <a:spcBef>
                <a:spcPts val="2500"/>
              </a:spcBef>
              <a:spcAft>
                <a:spcPts val="600"/>
              </a:spcAft>
              <a:buNone/>
            </a:pPr>
            <a:r>
              <a:rPr lang="en-US" sz="1400" b="1"/>
              <a:t>Training Process Visualization</a:t>
            </a:r>
          </a:p>
          <a:p>
            <a:pPr marL="0" lvl="1" indent="0">
              <a:spcBef>
                <a:spcPts val="1000"/>
              </a:spcBef>
              <a:spcAft>
                <a:spcPts val="600"/>
              </a:spcAft>
              <a:buNone/>
            </a:pPr>
            <a:r>
              <a:rPr lang="en-US" sz="1400"/>
              <a:t>The training process involves running large datasets through AI models to improve accuracy and performance.</a:t>
            </a:r>
          </a:p>
        </p:txBody>
      </p:sp>
    </p:spTree>
    <p:extLst>
      <p:ext uri="{BB962C8B-B14F-4D97-AF65-F5344CB8AC3E}">
        <p14:creationId xmlns:p14="http://schemas.microsoft.com/office/powerpoint/2010/main" val="25386072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anim calcmode="lin" valueType="num">
                                      <p:cBhvr>
                                        <p:cTn id="8" dur="250" fill="hold"/>
                                        <p:tgtEl>
                                          <p:spTgt spid="5"/>
                                        </p:tgtEl>
                                        <p:attrNameLst>
                                          <p:attrName>ppt_x</p:attrName>
                                        </p:attrNameLst>
                                      </p:cBhvr>
                                      <p:tavLst>
                                        <p:tav tm="0">
                                          <p:val>
                                            <p:strVal val="#ppt_x"/>
                                          </p:val>
                                        </p:tav>
                                        <p:tav tm="100000">
                                          <p:val>
                                            <p:strVal val="#ppt_x"/>
                                          </p:val>
                                        </p:tav>
                                      </p:tavLst>
                                    </p:anim>
                                    <p:anim calcmode="lin" valueType="num">
                                      <p:cBhvr>
                                        <p:cTn id="9" dur="25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144758-6BB1-11BC-63A6-04A1C7C5F908}"/>
              </a:ext>
            </a:extLst>
          </p:cNvPr>
          <p:cNvSpPr>
            <a:spLocks noGrp="1"/>
          </p:cNvSpPr>
          <p:nvPr>
            <p:ph type="title"/>
          </p:nvPr>
        </p:nvSpPr>
        <p:spPr>
          <a:xfrm>
            <a:off x="429768" y="1810512"/>
            <a:ext cx="7772400" cy="4562856"/>
          </a:xfrm>
        </p:spPr>
        <p:txBody>
          <a:bodyPr anchor="b">
            <a:normAutofit/>
          </a:bodyPr>
          <a:lstStyle/>
          <a:p>
            <a:r>
              <a:rPr lang="en-US" sz="6800"/>
              <a:t>Module 3 – Natural Language Processing Basics</a:t>
            </a:r>
          </a:p>
        </p:txBody>
      </p:sp>
      <p:sp>
        <p:nvSpPr>
          <p:cNvPr id="7" name="Text Placeholder 2">
            <a:extLst>
              <a:ext uri="{FF2B5EF4-FFF2-40B4-BE49-F238E27FC236}">
                <a16:creationId xmlns:a16="http://schemas.microsoft.com/office/drawing/2014/main" id="{F9A9B4A2-E8FA-DF4D-3B5F-A823A8437EFF}"/>
              </a:ext>
            </a:extLst>
          </p:cNvPr>
          <p:cNvSpPr>
            <a:spLocks noGrp="1"/>
          </p:cNvSpPr>
          <p:nvPr>
            <p:ph type="body" idx="1"/>
          </p:nvPr>
        </p:nvSpPr>
        <p:spPr>
          <a:xfrm>
            <a:off x="429768" y="429768"/>
            <a:ext cx="7772400" cy="786384"/>
          </a:xfrm>
        </p:spPr>
        <p:txBody>
          <a:bodyPr/>
          <a:lstStyle/>
          <a:p>
            <a:endParaRPr lang="en-US"/>
          </a:p>
        </p:txBody>
      </p:sp>
    </p:spTree>
    <p:extLst>
      <p:ext uri="{BB962C8B-B14F-4D97-AF65-F5344CB8AC3E}">
        <p14:creationId xmlns:p14="http://schemas.microsoft.com/office/powerpoint/2010/main" val="21652896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FDEC75-02E0-673C-0B77-B2DE01E26D06}"/>
              </a:ext>
            </a:extLst>
          </p:cNvPr>
          <p:cNvSpPr>
            <a:spLocks noGrp="1"/>
          </p:cNvSpPr>
          <p:nvPr>
            <p:ph type="title"/>
          </p:nvPr>
        </p:nvSpPr>
        <p:spPr>
          <a:xfrm>
            <a:off x="429767" y="640080"/>
            <a:ext cx="11328845" cy="740664"/>
          </a:xfrm>
        </p:spPr>
        <p:txBody>
          <a:bodyPr anchor="t">
            <a:normAutofit/>
          </a:bodyPr>
          <a:lstStyle/>
          <a:p>
            <a:r>
              <a:rPr lang="en-US"/>
              <a:t>Tokenization, Stemming, Lemmatization Principles</a:t>
            </a:r>
          </a:p>
        </p:txBody>
      </p:sp>
      <p:graphicFrame>
        <p:nvGraphicFramePr>
          <p:cNvPr id="4" name="Content Placeholder 4">
            <a:extLst>
              <a:ext uri="{FF2B5EF4-FFF2-40B4-BE49-F238E27FC236}">
                <a16:creationId xmlns:a16="http://schemas.microsoft.com/office/drawing/2014/main" id="{39673591-58BE-4699-9B70-030907078CEE}"/>
              </a:ext>
            </a:extLst>
          </p:cNvPr>
          <p:cNvGraphicFramePr>
            <a:graphicFrameLocks noGrp="1"/>
          </p:cNvGraphicFramePr>
          <p:nvPr>
            <p:ph idx="1"/>
            <p:extLst>
              <p:ext uri="{D42A27DB-BD31-4B8C-83A1-F6EECF244321}">
                <p14:modId xmlns:p14="http://schemas.microsoft.com/office/powerpoint/2010/main" val="12692471"/>
              </p:ext>
              <p:ext uri="{E7BDC344-281C-4309-B0C6-D0EE65EED2A8}">
                <p202:designPr xmlns:p202="http://schemas.microsoft.com/office/powerpoint/2020/02/main">
                  <p202:designTagLst>
                    <p202:designTag name="ARCH:1:CLS" val="InformationBlock"/>
                    <p202:designTag name="ARCH:1:VSVAR" val="VisualTitledTextBox"/>
                  </p202:designTagLst>
                </p202:designPr>
              </p:ext>
            </p:extLst>
          </p:nvPr>
        </p:nvGraphicFramePr>
        <p:xfrm>
          <a:off x="429768" y="1380744"/>
          <a:ext cx="11328844" cy="490118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22305877"/>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2A1352-A634-C6D9-9D17-2BBEC2DFD166}"/>
              </a:ext>
            </a:extLst>
          </p:cNvPr>
          <p:cNvSpPr>
            <a:spLocks noGrp="1"/>
          </p:cNvSpPr>
          <p:nvPr>
            <p:ph type="title"/>
          </p:nvPr>
        </p:nvSpPr>
        <p:spPr>
          <a:xfrm>
            <a:off x="429768" y="320040"/>
            <a:ext cx="6858000" cy="932688"/>
          </a:xfrm>
        </p:spPr>
        <p:txBody>
          <a:bodyPr vert="horz" lIns="91440" tIns="45720" rIns="91440" bIns="45720" rtlCol="0" anchor="b">
            <a:normAutofit/>
          </a:bodyPr>
          <a:lstStyle/>
          <a:p>
            <a:r>
              <a:rPr lang="en-US" b="0" kern="1200">
                <a:latin typeface="+mj-lt"/>
                <a:ea typeface="+mj-ea"/>
                <a:cs typeface="+mj-cs"/>
              </a:rPr>
              <a:t>Visual: Text Analysis Diagram</a:t>
            </a:r>
          </a:p>
        </p:txBody>
      </p:sp>
      <p:sp>
        <p:nvSpPr>
          <p:cNvPr id="5" name="TextBox 4">
            <a:extLst>
              <a:ext uri="{FF2B5EF4-FFF2-40B4-BE49-F238E27FC236}">
                <a16:creationId xmlns:a16="http://schemas.microsoft.com/office/drawing/2014/main" id="{B9951312-8EC4-4BDC-8836-A0FD0D7F7E8F}"/>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429768" y="1380744"/>
            <a:ext cx="6858000" cy="4983480"/>
          </a:xfrm>
          <a:prstGeom prst="rect">
            <a:avLst/>
          </a:prstGeom>
        </p:spPr>
        <p:txBody>
          <a:bodyPr>
            <a:normAutofit/>
          </a:bodyPr>
          <a:lstStyle/>
          <a:p>
            <a:pPr marL="0" indent="0">
              <a:spcBef>
                <a:spcPts val="2500"/>
              </a:spcBef>
              <a:spcAft>
                <a:spcPts val="600"/>
              </a:spcAft>
              <a:buFont typeface="Arial" panose="020B0604020202020204" pitchFamily="34" charset="0"/>
              <a:buNone/>
            </a:pPr>
            <a:r>
              <a:rPr lang="en-US" sz="1400" b="1"/>
              <a:t>Text Data Input</a:t>
            </a:r>
          </a:p>
          <a:p>
            <a:pPr marL="0" lvl="1" indent="0">
              <a:spcBef>
                <a:spcPts val="1000"/>
              </a:spcBef>
              <a:spcAft>
                <a:spcPts val="600"/>
              </a:spcAft>
              <a:buFont typeface="Arial" panose="020B0604020202020204" pitchFamily="34" charset="0"/>
              <a:buNone/>
            </a:pPr>
            <a:r>
              <a:rPr lang="en-US" sz="1400"/>
              <a:t>Text data is first collected from various sources for analysis and processing.</a:t>
            </a:r>
          </a:p>
          <a:p>
            <a:pPr marL="0" indent="0">
              <a:spcBef>
                <a:spcPts val="2500"/>
              </a:spcBef>
              <a:spcAft>
                <a:spcPts val="600"/>
              </a:spcAft>
              <a:buFont typeface="Arial" panose="020B0604020202020204" pitchFamily="34" charset="0"/>
              <a:buNone/>
            </a:pPr>
            <a:r>
              <a:rPr lang="en-US" sz="1400" b="1"/>
              <a:t>Text Preprocessing</a:t>
            </a:r>
          </a:p>
          <a:p>
            <a:pPr marL="0" lvl="1" indent="0">
              <a:spcBef>
                <a:spcPts val="1000"/>
              </a:spcBef>
              <a:spcAft>
                <a:spcPts val="600"/>
              </a:spcAft>
              <a:buFont typeface="Arial" panose="020B0604020202020204" pitchFamily="34" charset="0"/>
              <a:buNone/>
            </a:pPr>
            <a:r>
              <a:rPr lang="en-US" sz="1400"/>
              <a:t>Preprocessing involves cleaning and preparing text by tokenization, normalization, and removal of stopwords.</a:t>
            </a:r>
          </a:p>
          <a:p>
            <a:pPr marL="0" indent="0">
              <a:spcBef>
                <a:spcPts val="2500"/>
              </a:spcBef>
              <a:spcAft>
                <a:spcPts val="600"/>
              </a:spcAft>
              <a:buFont typeface="Arial" panose="020B0604020202020204" pitchFamily="34" charset="0"/>
              <a:buNone/>
            </a:pPr>
            <a:r>
              <a:rPr lang="en-US" sz="1400" b="1"/>
              <a:t>Feature Extraction</a:t>
            </a:r>
          </a:p>
          <a:p>
            <a:pPr marL="0" lvl="1" indent="0">
              <a:spcBef>
                <a:spcPts val="1000"/>
              </a:spcBef>
              <a:spcAft>
                <a:spcPts val="600"/>
              </a:spcAft>
              <a:buFont typeface="Arial" panose="020B0604020202020204" pitchFamily="34" charset="0"/>
              <a:buNone/>
            </a:pPr>
            <a:r>
              <a:rPr lang="en-US" sz="1400"/>
              <a:t>Key features such as keywords, entities, and sentiments are extracted for further analysis.</a:t>
            </a:r>
          </a:p>
          <a:p>
            <a:pPr marL="0" indent="0">
              <a:spcBef>
                <a:spcPts val="2500"/>
              </a:spcBef>
              <a:spcAft>
                <a:spcPts val="600"/>
              </a:spcAft>
              <a:buFont typeface="Arial" panose="020B0604020202020204" pitchFamily="34" charset="0"/>
              <a:buNone/>
            </a:pPr>
            <a:r>
              <a:rPr lang="en-US" sz="1400" b="1"/>
              <a:t>Data Analysis</a:t>
            </a:r>
          </a:p>
          <a:p>
            <a:pPr marL="0" lvl="1" indent="0">
              <a:spcBef>
                <a:spcPts val="1000"/>
              </a:spcBef>
              <a:spcAft>
                <a:spcPts val="600"/>
              </a:spcAft>
              <a:buFont typeface="Arial" panose="020B0604020202020204" pitchFamily="34" charset="0"/>
              <a:buNone/>
            </a:pPr>
            <a:r>
              <a:rPr lang="en-US" sz="1400"/>
              <a:t>Extracted features are analyzed to derive insights and support natural language understanding.</a:t>
            </a:r>
          </a:p>
        </p:txBody>
      </p:sp>
      <p:pic>
        <p:nvPicPr>
          <p:cNvPr id="4" name="Content Placeholder 3" descr="Cloud computing concept isolated on white background">
            <a:extLst>
              <a:ext uri="{FF2B5EF4-FFF2-40B4-BE49-F238E27FC236}">
                <a16:creationId xmlns:a16="http://schemas.microsoft.com/office/drawing/2014/main" id="{6B27F811-29EB-439E-BDE7-0D309EA18468}"/>
              </a:ext>
            </a:extLst>
          </p:cNvPr>
          <p:cNvPicPr>
            <a:picLocks noGrp="1" noChangeAspect="1"/>
          </p:cNvPicPr>
          <p:nvPr>
            <p:ph type="pic" sz="quarter" idx="13"/>
          </p:nvPr>
        </p:nvPicPr>
        <p:blipFill>
          <a:blip r:embed="rId3"/>
          <a:srcRect l="25825" r="27896"/>
          <a:stretch>
            <a:fillRect/>
          </a:stretch>
        </p:blipFill>
        <p:spPr>
          <a:xfrm>
            <a:off x="8046768" y="344424"/>
            <a:ext cx="3808553" cy="6172200"/>
          </a:xfrm>
          <a:prstGeom prst="rect">
            <a:avLst/>
          </a:prstGeom>
          <a:noFill/>
        </p:spPr>
      </p:pic>
    </p:spTree>
    <p:extLst>
      <p:ext uri="{BB962C8B-B14F-4D97-AF65-F5344CB8AC3E}">
        <p14:creationId xmlns:p14="http://schemas.microsoft.com/office/powerpoint/2010/main" val="8262750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anim calcmode="lin" valueType="num">
                                      <p:cBhvr>
                                        <p:cTn id="8" dur="250" fill="hold"/>
                                        <p:tgtEl>
                                          <p:spTgt spid="5"/>
                                        </p:tgtEl>
                                        <p:attrNameLst>
                                          <p:attrName>ppt_x</p:attrName>
                                        </p:attrNameLst>
                                      </p:cBhvr>
                                      <p:tavLst>
                                        <p:tav tm="0">
                                          <p:val>
                                            <p:strVal val="#ppt_x"/>
                                          </p:val>
                                        </p:tav>
                                        <p:tav tm="100000">
                                          <p:val>
                                            <p:strVal val="#ppt_x"/>
                                          </p:val>
                                        </p:tav>
                                      </p:tavLst>
                                    </p:anim>
                                    <p:anim calcmode="lin" valueType="num">
                                      <p:cBhvr>
                                        <p:cTn id="9" dur="25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9D14DC-45F6-2189-4BD9-6B553F6768C2}"/>
              </a:ext>
            </a:extLst>
          </p:cNvPr>
          <p:cNvSpPr>
            <a:spLocks noGrp="1"/>
          </p:cNvSpPr>
          <p:nvPr>
            <p:ph type="title"/>
          </p:nvPr>
        </p:nvSpPr>
        <p:spPr>
          <a:xfrm>
            <a:off x="429768" y="1810512"/>
            <a:ext cx="7772400" cy="4562856"/>
          </a:xfrm>
        </p:spPr>
        <p:txBody>
          <a:bodyPr anchor="b">
            <a:normAutofit/>
          </a:bodyPr>
          <a:lstStyle/>
          <a:p>
            <a:r>
              <a:rPr lang="en-US"/>
              <a:t>Title Slide: Welcome to LLM Education Course</a:t>
            </a:r>
          </a:p>
        </p:txBody>
      </p:sp>
      <p:sp>
        <p:nvSpPr>
          <p:cNvPr id="7" name="Text Placeholder 2">
            <a:extLst>
              <a:ext uri="{FF2B5EF4-FFF2-40B4-BE49-F238E27FC236}">
                <a16:creationId xmlns:a16="http://schemas.microsoft.com/office/drawing/2014/main" id="{26300442-4331-8133-CE75-B730E59FEF6E}"/>
              </a:ext>
            </a:extLst>
          </p:cNvPr>
          <p:cNvSpPr>
            <a:spLocks noGrp="1"/>
          </p:cNvSpPr>
          <p:nvPr>
            <p:ph type="body" idx="1"/>
          </p:nvPr>
        </p:nvSpPr>
        <p:spPr>
          <a:xfrm>
            <a:off x="429768" y="429768"/>
            <a:ext cx="7772400" cy="786384"/>
          </a:xfrm>
        </p:spPr>
        <p:txBody>
          <a:bodyPr/>
          <a:lstStyle/>
          <a:p>
            <a:endParaRPr lang="en-US"/>
          </a:p>
        </p:txBody>
      </p:sp>
    </p:spTree>
    <p:extLst>
      <p:ext uri="{BB962C8B-B14F-4D97-AF65-F5344CB8AC3E}">
        <p14:creationId xmlns:p14="http://schemas.microsoft.com/office/powerpoint/2010/main" val="207806748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871ACB-CC6C-E5C1-BEDA-2273B25CD679}"/>
              </a:ext>
            </a:extLst>
          </p:cNvPr>
          <p:cNvSpPr>
            <a:spLocks noGrp="1"/>
          </p:cNvSpPr>
          <p:nvPr>
            <p:ph type="title"/>
          </p:nvPr>
        </p:nvSpPr>
        <p:spPr>
          <a:xfrm>
            <a:off x="429768" y="1810512"/>
            <a:ext cx="7772400" cy="4562856"/>
          </a:xfrm>
        </p:spPr>
        <p:txBody>
          <a:bodyPr anchor="b">
            <a:normAutofit/>
          </a:bodyPr>
          <a:lstStyle/>
          <a:p>
            <a:r>
              <a:rPr lang="en-US"/>
              <a:t>Module 3 – Common NLP Tasks with LLMs</a:t>
            </a:r>
          </a:p>
        </p:txBody>
      </p:sp>
      <p:sp>
        <p:nvSpPr>
          <p:cNvPr id="7" name="Text Placeholder 2">
            <a:extLst>
              <a:ext uri="{FF2B5EF4-FFF2-40B4-BE49-F238E27FC236}">
                <a16:creationId xmlns:a16="http://schemas.microsoft.com/office/drawing/2014/main" id="{66F7D234-5620-8540-795B-53FA781737DD}"/>
              </a:ext>
            </a:extLst>
          </p:cNvPr>
          <p:cNvSpPr>
            <a:spLocks noGrp="1"/>
          </p:cNvSpPr>
          <p:nvPr>
            <p:ph type="body" idx="1"/>
          </p:nvPr>
        </p:nvSpPr>
        <p:spPr>
          <a:xfrm>
            <a:off x="429768" y="429768"/>
            <a:ext cx="7772400" cy="786384"/>
          </a:xfrm>
        </p:spPr>
        <p:txBody>
          <a:bodyPr/>
          <a:lstStyle/>
          <a:p>
            <a:endParaRPr lang="en-US"/>
          </a:p>
        </p:txBody>
      </p:sp>
    </p:spTree>
    <p:extLst>
      <p:ext uri="{BB962C8B-B14F-4D97-AF65-F5344CB8AC3E}">
        <p14:creationId xmlns:p14="http://schemas.microsoft.com/office/powerpoint/2010/main" val="30126047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F59991-F990-7652-BAC4-FD7747237CBF}"/>
              </a:ext>
            </a:extLst>
          </p:cNvPr>
          <p:cNvSpPr>
            <a:spLocks noGrp="1"/>
          </p:cNvSpPr>
          <p:nvPr>
            <p:ph type="title"/>
          </p:nvPr>
        </p:nvSpPr>
        <p:spPr>
          <a:xfrm>
            <a:off x="429768" y="320040"/>
            <a:ext cx="6858000" cy="932688"/>
          </a:xfrm>
        </p:spPr>
        <p:txBody>
          <a:bodyPr vert="horz" lIns="91440" tIns="45720" rIns="91440" bIns="45720" rtlCol="0" anchor="b">
            <a:normAutofit/>
          </a:bodyPr>
          <a:lstStyle/>
          <a:p>
            <a:r>
              <a:rPr lang="en-US" sz="3000" b="0" kern="1200">
                <a:latin typeface="+mj-lt"/>
                <a:ea typeface="+mj-ea"/>
                <a:cs typeface="+mj-cs"/>
              </a:rPr>
              <a:t>Classification, Sentiment Analysis, Summarization</a:t>
            </a:r>
          </a:p>
        </p:txBody>
      </p:sp>
      <p:sp>
        <p:nvSpPr>
          <p:cNvPr id="5" name="TextBox 4">
            <a:extLst>
              <a:ext uri="{FF2B5EF4-FFF2-40B4-BE49-F238E27FC236}">
                <a16:creationId xmlns:a16="http://schemas.microsoft.com/office/drawing/2014/main" id="{168ED8B7-D9F0-40C8-941C-E3199EDAAC8F}"/>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429768" y="1380744"/>
            <a:ext cx="6858000" cy="4983480"/>
          </a:xfrm>
          <a:prstGeom prst="rect">
            <a:avLst/>
          </a:prstGeom>
        </p:spPr>
        <p:txBody>
          <a:bodyPr>
            <a:normAutofit/>
          </a:bodyPr>
          <a:lstStyle/>
          <a:p>
            <a:pPr marL="0" indent="0">
              <a:spcBef>
                <a:spcPts val="2500"/>
              </a:spcBef>
              <a:spcAft>
                <a:spcPts val="600"/>
              </a:spcAft>
              <a:buFont typeface="Arial" panose="020B0604020202020204" pitchFamily="34" charset="0"/>
              <a:buNone/>
            </a:pPr>
            <a:r>
              <a:rPr lang="en-US" sz="1400" b="1"/>
              <a:t>Text Classification Purpose</a:t>
            </a:r>
          </a:p>
          <a:p>
            <a:pPr marL="0" lvl="1" indent="0">
              <a:spcBef>
                <a:spcPts val="1000"/>
              </a:spcBef>
              <a:spcAft>
                <a:spcPts val="600"/>
              </a:spcAft>
              <a:buFont typeface="Arial" panose="020B0604020202020204" pitchFamily="34" charset="0"/>
              <a:buNone/>
            </a:pPr>
            <a:r>
              <a:rPr lang="en-US" sz="1400"/>
              <a:t>Classification assigns predefined categories to text, enabling organized data analysis and retrieval.</a:t>
            </a:r>
          </a:p>
          <a:p>
            <a:pPr marL="0" indent="0">
              <a:spcBef>
                <a:spcPts val="2500"/>
              </a:spcBef>
              <a:spcAft>
                <a:spcPts val="600"/>
              </a:spcAft>
              <a:buFont typeface="Arial" panose="020B0604020202020204" pitchFamily="34" charset="0"/>
              <a:buNone/>
            </a:pPr>
            <a:r>
              <a:rPr lang="en-US" sz="1400" b="1"/>
              <a:t>Sentiment Analysis Role</a:t>
            </a:r>
          </a:p>
          <a:p>
            <a:pPr marL="0" lvl="1" indent="0">
              <a:spcBef>
                <a:spcPts val="1000"/>
              </a:spcBef>
              <a:spcAft>
                <a:spcPts val="600"/>
              </a:spcAft>
              <a:buFont typeface="Arial" panose="020B0604020202020204" pitchFamily="34" charset="0"/>
              <a:buNone/>
            </a:pPr>
            <a:r>
              <a:rPr lang="en-US" sz="1400"/>
              <a:t>Sentiment analysis detects emotional tone in text, revealing opinions and attitudes effectively.</a:t>
            </a:r>
          </a:p>
          <a:p>
            <a:pPr marL="0" indent="0">
              <a:spcBef>
                <a:spcPts val="2500"/>
              </a:spcBef>
              <a:spcAft>
                <a:spcPts val="600"/>
              </a:spcAft>
              <a:buFont typeface="Arial" panose="020B0604020202020204" pitchFamily="34" charset="0"/>
              <a:buNone/>
            </a:pPr>
            <a:r>
              <a:rPr lang="en-US" sz="1400" b="1"/>
              <a:t>Summarization Functionality</a:t>
            </a:r>
          </a:p>
          <a:p>
            <a:pPr marL="0" lvl="1" indent="0">
              <a:spcBef>
                <a:spcPts val="1000"/>
              </a:spcBef>
              <a:spcAft>
                <a:spcPts val="600"/>
              </a:spcAft>
              <a:buFont typeface="Arial" panose="020B0604020202020204" pitchFamily="34" charset="0"/>
              <a:buNone/>
            </a:pPr>
            <a:r>
              <a:rPr lang="en-US" sz="1400"/>
              <a:t>Summarization condenses text to extract essential information, providing concise insights efficiently.</a:t>
            </a:r>
          </a:p>
          <a:p>
            <a:pPr marL="0" indent="0">
              <a:spcBef>
                <a:spcPts val="2500"/>
              </a:spcBef>
              <a:spcAft>
                <a:spcPts val="600"/>
              </a:spcAft>
              <a:buFont typeface="Arial" panose="020B0604020202020204" pitchFamily="34" charset="0"/>
              <a:buNone/>
            </a:pPr>
            <a:r>
              <a:rPr lang="en-US" sz="1400" b="1"/>
              <a:t>LLMs Effectiveness</a:t>
            </a:r>
          </a:p>
          <a:p>
            <a:pPr marL="0" lvl="1" indent="0">
              <a:spcBef>
                <a:spcPts val="1000"/>
              </a:spcBef>
              <a:spcAft>
                <a:spcPts val="600"/>
              </a:spcAft>
              <a:buFont typeface="Arial" panose="020B0604020202020204" pitchFamily="34" charset="0"/>
              <a:buNone/>
            </a:pPr>
            <a:r>
              <a:rPr lang="en-US" sz="1400"/>
              <a:t>Large language models excel at understanding context and nuances, improving accuracy across text tasks.</a:t>
            </a:r>
          </a:p>
        </p:txBody>
      </p:sp>
      <p:pic>
        <p:nvPicPr>
          <p:cNvPr id="4" name="Content Placeholder 3" descr="3d illustration">
            <a:extLst>
              <a:ext uri="{FF2B5EF4-FFF2-40B4-BE49-F238E27FC236}">
                <a16:creationId xmlns:a16="http://schemas.microsoft.com/office/drawing/2014/main" id="{71F6303A-DB3D-4CC5-A267-3A3680E664D2}"/>
              </a:ext>
            </a:extLst>
          </p:cNvPr>
          <p:cNvPicPr>
            <a:picLocks noGrp="1" noChangeAspect="1"/>
          </p:cNvPicPr>
          <p:nvPr>
            <p:ph type="pic" sz="quarter" idx="13"/>
          </p:nvPr>
        </p:nvPicPr>
        <p:blipFill>
          <a:blip r:embed="rId3"/>
          <a:srcRect l="12580" r="25717" b="3"/>
          <a:stretch>
            <a:fillRect/>
          </a:stretch>
        </p:blipFill>
        <p:spPr>
          <a:xfrm>
            <a:off x="8046768" y="344424"/>
            <a:ext cx="3808553" cy="6172200"/>
          </a:xfrm>
          <a:prstGeom prst="rect">
            <a:avLst/>
          </a:prstGeom>
          <a:noFill/>
        </p:spPr>
      </p:pic>
    </p:spTree>
    <p:extLst>
      <p:ext uri="{BB962C8B-B14F-4D97-AF65-F5344CB8AC3E}">
        <p14:creationId xmlns:p14="http://schemas.microsoft.com/office/powerpoint/2010/main" val="3729856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anim calcmode="lin" valueType="num">
                                      <p:cBhvr>
                                        <p:cTn id="8" dur="250" fill="hold"/>
                                        <p:tgtEl>
                                          <p:spTgt spid="5"/>
                                        </p:tgtEl>
                                        <p:attrNameLst>
                                          <p:attrName>ppt_x</p:attrName>
                                        </p:attrNameLst>
                                      </p:cBhvr>
                                      <p:tavLst>
                                        <p:tav tm="0">
                                          <p:val>
                                            <p:strVal val="#ppt_x"/>
                                          </p:val>
                                        </p:tav>
                                        <p:tav tm="100000">
                                          <p:val>
                                            <p:strVal val="#ppt_x"/>
                                          </p:val>
                                        </p:tav>
                                      </p:tavLst>
                                    </p:anim>
                                    <p:anim calcmode="lin" valueType="num">
                                      <p:cBhvr>
                                        <p:cTn id="9" dur="25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B73510-4DF5-7292-878A-0AE09284021C}"/>
              </a:ext>
            </a:extLst>
          </p:cNvPr>
          <p:cNvSpPr>
            <a:spLocks noGrp="1"/>
          </p:cNvSpPr>
          <p:nvPr>
            <p:ph type="title"/>
          </p:nvPr>
        </p:nvSpPr>
        <p:spPr>
          <a:xfrm>
            <a:off x="8311896" y="1078992"/>
            <a:ext cx="3273552" cy="1947672"/>
          </a:xfrm>
        </p:spPr>
        <p:txBody>
          <a:bodyPr vert="horz" lIns="91440" tIns="45720" rIns="91440" bIns="45720" rtlCol="0" anchor="b">
            <a:normAutofit/>
          </a:bodyPr>
          <a:lstStyle/>
          <a:p>
            <a:r>
              <a:rPr lang="en-US" b="0" kern="1200">
                <a:latin typeface="+mj-lt"/>
                <a:ea typeface="+mj-ea"/>
                <a:cs typeface="+mj-cs"/>
              </a:rPr>
              <a:t>Visual: Dashboard or Analytics Image</a:t>
            </a:r>
          </a:p>
        </p:txBody>
      </p:sp>
      <p:pic>
        <p:nvPicPr>
          <p:cNvPr id="4" name="Content Placeholder 3" descr="http://teekid.com/istockphoto/banner/banner3.jpg">
            <a:extLst>
              <a:ext uri="{FF2B5EF4-FFF2-40B4-BE49-F238E27FC236}">
                <a16:creationId xmlns:a16="http://schemas.microsoft.com/office/drawing/2014/main" id="{1787EE78-0FD1-43DF-A197-8A5A1A7954BD}"/>
              </a:ext>
            </a:extLst>
          </p:cNvPr>
          <p:cNvPicPr>
            <a:picLocks noGrp="1" noChangeAspect="1"/>
          </p:cNvPicPr>
          <p:nvPr>
            <p:ph type="pic" sz="quarter" idx="13"/>
          </p:nvPr>
        </p:nvPicPr>
        <p:blipFill>
          <a:blip r:embed="rId3"/>
          <a:srcRect t="5981" r="3" b="10516"/>
          <a:stretch>
            <a:fillRect/>
          </a:stretch>
        </p:blipFill>
        <p:spPr>
          <a:xfrm>
            <a:off x="342900" y="342901"/>
            <a:ext cx="7391400" cy="6172200"/>
          </a:xfrm>
          <a:prstGeom prst="rect">
            <a:avLst/>
          </a:prstGeom>
          <a:noFill/>
        </p:spPr>
      </p:pic>
      <p:sp>
        <p:nvSpPr>
          <p:cNvPr id="5" name="TextBox 4">
            <a:extLst>
              <a:ext uri="{FF2B5EF4-FFF2-40B4-BE49-F238E27FC236}">
                <a16:creationId xmlns:a16="http://schemas.microsoft.com/office/drawing/2014/main" id="{F04370DE-CB9D-45AB-B8BC-6F5ECF248E15}"/>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8311896" y="3099816"/>
            <a:ext cx="3273552" cy="2953512"/>
          </a:xfrm>
          <a:prstGeom prst="rect">
            <a:avLst/>
          </a:prstGeom>
        </p:spPr>
        <p:txBody>
          <a:bodyPr>
            <a:normAutofit/>
          </a:bodyPr>
          <a:lstStyle/>
          <a:p>
            <a:pPr marL="0" indent="0">
              <a:spcBef>
                <a:spcPts val="2500"/>
              </a:spcBef>
              <a:spcAft>
                <a:spcPts val="600"/>
              </a:spcAft>
              <a:buNone/>
            </a:pPr>
            <a:r>
              <a:rPr lang="en-US" sz="1400" b="1"/>
              <a:t>Data Dashboard Overview</a:t>
            </a:r>
          </a:p>
          <a:p>
            <a:pPr marL="0" lvl="1" indent="0">
              <a:spcBef>
                <a:spcPts val="1000"/>
              </a:spcBef>
              <a:spcAft>
                <a:spcPts val="600"/>
              </a:spcAft>
              <a:buNone/>
            </a:pPr>
            <a:r>
              <a:rPr lang="en-US" sz="1400"/>
              <a:t>A data dashboard visually presents key metrics and analytics in a clear and organized manner.</a:t>
            </a:r>
          </a:p>
          <a:p>
            <a:pPr marL="0" indent="0">
              <a:spcBef>
                <a:spcPts val="2500"/>
              </a:spcBef>
              <a:spcAft>
                <a:spcPts val="600"/>
              </a:spcAft>
              <a:buNone/>
            </a:pPr>
            <a:r>
              <a:rPr lang="en-US" sz="1400" b="1"/>
              <a:t>NLP Results Interpretation</a:t>
            </a:r>
          </a:p>
          <a:p>
            <a:pPr marL="0" lvl="1" indent="0">
              <a:spcBef>
                <a:spcPts val="1000"/>
              </a:spcBef>
              <a:spcAft>
                <a:spcPts val="600"/>
              </a:spcAft>
              <a:buNone/>
            </a:pPr>
            <a:r>
              <a:rPr lang="en-US" sz="1400"/>
              <a:t>Dashboards help in interpreting natural language processing results through graphical data representation.</a:t>
            </a:r>
          </a:p>
        </p:txBody>
      </p:sp>
    </p:spTree>
    <p:extLst>
      <p:ext uri="{BB962C8B-B14F-4D97-AF65-F5344CB8AC3E}">
        <p14:creationId xmlns:p14="http://schemas.microsoft.com/office/powerpoint/2010/main" val="36656765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anim calcmode="lin" valueType="num">
                                      <p:cBhvr>
                                        <p:cTn id="8" dur="250" fill="hold"/>
                                        <p:tgtEl>
                                          <p:spTgt spid="5"/>
                                        </p:tgtEl>
                                        <p:attrNameLst>
                                          <p:attrName>ppt_x</p:attrName>
                                        </p:attrNameLst>
                                      </p:cBhvr>
                                      <p:tavLst>
                                        <p:tav tm="0">
                                          <p:val>
                                            <p:strVal val="#ppt_x"/>
                                          </p:val>
                                        </p:tav>
                                        <p:tav tm="100000">
                                          <p:val>
                                            <p:strVal val="#ppt_x"/>
                                          </p:val>
                                        </p:tav>
                                      </p:tavLst>
                                    </p:anim>
                                    <p:anim calcmode="lin" valueType="num">
                                      <p:cBhvr>
                                        <p:cTn id="9" dur="25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A87495-453A-539D-5394-50E329D56CBA}"/>
              </a:ext>
            </a:extLst>
          </p:cNvPr>
          <p:cNvSpPr>
            <a:spLocks noGrp="1"/>
          </p:cNvSpPr>
          <p:nvPr>
            <p:ph type="title"/>
          </p:nvPr>
        </p:nvSpPr>
        <p:spPr>
          <a:xfrm>
            <a:off x="429768" y="1810512"/>
            <a:ext cx="7772400" cy="4562856"/>
          </a:xfrm>
        </p:spPr>
        <p:txBody>
          <a:bodyPr anchor="b">
            <a:normAutofit/>
          </a:bodyPr>
          <a:lstStyle/>
          <a:p>
            <a:r>
              <a:rPr lang="en-US"/>
              <a:t>Module 4 – LLM Applications Across Industries</a:t>
            </a:r>
          </a:p>
        </p:txBody>
      </p:sp>
      <p:sp>
        <p:nvSpPr>
          <p:cNvPr id="7" name="Text Placeholder 2">
            <a:extLst>
              <a:ext uri="{FF2B5EF4-FFF2-40B4-BE49-F238E27FC236}">
                <a16:creationId xmlns:a16="http://schemas.microsoft.com/office/drawing/2014/main" id="{40774FDB-5FA1-FAE2-855A-01513F6129C3}"/>
              </a:ext>
            </a:extLst>
          </p:cNvPr>
          <p:cNvSpPr>
            <a:spLocks noGrp="1"/>
          </p:cNvSpPr>
          <p:nvPr>
            <p:ph type="body" idx="1"/>
          </p:nvPr>
        </p:nvSpPr>
        <p:spPr>
          <a:xfrm>
            <a:off x="429768" y="429768"/>
            <a:ext cx="7772400" cy="786384"/>
          </a:xfrm>
        </p:spPr>
        <p:txBody>
          <a:bodyPr/>
          <a:lstStyle/>
          <a:p>
            <a:endParaRPr lang="en-US"/>
          </a:p>
        </p:txBody>
      </p:sp>
    </p:spTree>
    <p:extLst>
      <p:ext uri="{BB962C8B-B14F-4D97-AF65-F5344CB8AC3E}">
        <p14:creationId xmlns:p14="http://schemas.microsoft.com/office/powerpoint/2010/main" val="39241826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9B98C7-BFF6-5AEA-4B0D-6071DFF77934}"/>
              </a:ext>
            </a:extLst>
          </p:cNvPr>
          <p:cNvSpPr>
            <a:spLocks noGrp="1"/>
          </p:cNvSpPr>
          <p:nvPr>
            <p:ph type="title"/>
          </p:nvPr>
        </p:nvSpPr>
        <p:spPr>
          <a:xfrm>
            <a:off x="429768" y="603504"/>
            <a:ext cx="4480560" cy="1527048"/>
          </a:xfrm>
        </p:spPr>
        <p:txBody>
          <a:bodyPr vert="horz" lIns="91440" tIns="45720" rIns="91440" bIns="45720" rtlCol="0" anchor="b">
            <a:normAutofit/>
          </a:bodyPr>
          <a:lstStyle/>
          <a:p>
            <a:r>
              <a:rPr lang="en-US" b="0" kern="1200">
                <a:latin typeface="+mj-lt"/>
                <a:ea typeface="+mj-ea"/>
                <a:cs typeface="+mj-cs"/>
              </a:rPr>
              <a:t>Customer Service, Healthcare, Marketing Uses</a:t>
            </a:r>
          </a:p>
        </p:txBody>
      </p:sp>
      <p:sp>
        <p:nvSpPr>
          <p:cNvPr id="5" name="TextBox 4">
            <a:extLst>
              <a:ext uri="{FF2B5EF4-FFF2-40B4-BE49-F238E27FC236}">
                <a16:creationId xmlns:a16="http://schemas.microsoft.com/office/drawing/2014/main" id="{5D01410C-E1A5-41D4-9205-A3E0FDA0BAA0}"/>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429767" y="2276856"/>
            <a:ext cx="4480560" cy="4041648"/>
          </a:xfrm>
          <a:prstGeom prst="rect">
            <a:avLst/>
          </a:prstGeom>
        </p:spPr>
        <p:txBody>
          <a:bodyPr>
            <a:normAutofit/>
          </a:bodyPr>
          <a:lstStyle/>
          <a:p>
            <a:pPr marL="0" indent="0">
              <a:lnSpc>
                <a:spcPct val="90000"/>
              </a:lnSpc>
              <a:spcBef>
                <a:spcPts val="2500"/>
              </a:spcBef>
              <a:spcAft>
                <a:spcPts val="600"/>
              </a:spcAft>
              <a:buFont typeface="Arial" panose="020B0604020202020204" pitchFamily="34" charset="0"/>
              <a:buNone/>
            </a:pPr>
            <a:r>
              <a:rPr lang="en-US" sz="1400" b="1"/>
              <a:t>Chatbot Deployment</a:t>
            </a:r>
          </a:p>
          <a:p>
            <a:pPr marL="0" lvl="1" indent="0">
              <a:lnSpc>
                <a:spcPct val="90000"/>
              </a:lnSpc>
              <a:spcBef>
                <a:spcPts val="1000"/>
              </a:spcBef>
              <a:spcAft>
                <a:spcPts val="600"/>
              </a:spcAft>
              <a:buFont typeface="Arial" panose="020B0604020202020204" pitchFamily="34" charset="0"/>
              <a:buNone/>
            </a:pPr>
            <a:r>
              <a:rPr lang="en-US" sz="1400"/>
              <a:t>LLM-powered chatbots enhance customer service by providing instant, accurate responses and support around the clock.</a:t>
            </a:r>
          </a:p>
          <a:p>
            <a:pPr marL="0" indent="0">
              <a:lnSpc>
                <a:spcPct val="90000"/>
              </a:lnSpc>
              <a:spcBef>
                <a:spcPts val="2500"/>
              </a:spcBef>
              <a:spcAft>
                <a:spcPts val="600"/>
              </a:spcAft>
              <a:buFont typeface="Arial" panose="020B0604020202020204" pitchFamily="34" charset="0"/>
              <a:buNone/>
            </a:pPr>
            <a:r>
              <a:rPr lang="en-US" sz="1400" b="1"/>
              <a:t>Medical Data Analysis</a:t>
            </a:r>
          </a:p>
          <a:p>
            <a:pPr marL="0" lvl="1" indent="0">
              <a:lnSpc>
                <a:spcPct val="90000"/>
              </a:lnSpc>
              <a:spcBef>
                <a:spcPts val="1000"/>
              </a:spcBef>
              <a:spcAft>
                <a:spcPts val="600"/>
              </a:spcAft>
              <a:buFont typeface="Arial" panose="020B0604020202020204" pitchFamily="34" charset="0"/>
              <a:buNone/>
            </a:pPr>
            <a:r>
              <a:rPr lang="en-US" sz="1400"/>
              <a:t>Large language models analyze complex medical data to assist in diagnosis and improve treatment plans.</a:t>
            </a:r>
          </a:p>
          <a:p>
            <a:pPr marL="0" indent="0">
              <a:lnSpc>
                <a:spcPct val="90000"/>
              </a:lnSpc>
              <a:spcBef>
                <a:spcPts val="2500"/>
              </a:spcBef>
              <a:spcAft>
                <a:spcPts val="600"/>
              </a:spcAft>
              <a:buFont typeface="Arial" panose="020B0604020202020204" pitchFamily="34" charset="0"/>
              <a:buNone/>
            </a:pPr>
            <a:r>
              <a:rPr lang="en-US" sz="1400" b="1"/>
              <a:t>Personalized Marketing</a:t>
            </a:r>
          </a:p>
          <a:p>
            <a:pPr marL="0" lvl="1" indent="0">
              <a:lnSpc>
                <a:spcPct val="90000"/>
              </a:lnSpc>
              <a:spcBef>
                <a:spcPts val="1000"/>
              </a:spcBef>
              <a:spcAft>
                <a:spcPts val="600"/>
              </a:spcAft>
              <a:buFont typeface="Arial" panose="020B0604020202020204" pitchFamily="34" charset="0"/>
              <a:buNone/>
            </a:pPr>
            <a:r>
              <a:rPr lang="en-US" sz="1400"/>
              <a:t>LLMs enable personalized marketing strategies by tailoring content and offers based on user data and preferences.</a:t>
            </a:r>
          </a:p>
        </p:txBody>
      </p:sp>
      <p:pic>
        <p:nvPicPr>
          <p:cNvPr id="4" name="Content Placeholder 3" descr="Artificial Intelligence digital concept with brain shape">
            <a:extLst>
              <a:ext uri="{FF2B5EF4-FFF2-40B4-BE49-F238E27FC236}">
                <a16:creationId xmlns:a16="http://schemas.microsoft.com/office/drawing/2014/main" id="{5D94AFBD-F971-4C0A-9316-103F312066A1}"/>
              </a:ext>
            </a:extLst>
          </p:cNvPr>
          <p:cNvPicPr>
            <a:picLocks noGrp="1" noChangeAspect="1"/>
          </p:cNvPicPr>
          <p:nvPr>
            <p:ph type="pic" sz="quarter" idx="13"/>
          </p:nvPr>
        </p:nvPicPr>
        <p:blipFill>
          <a:blip r:embed="rId3"/>
          <a:srcRect l="26589" r="17717" b="1"/>
          <a:stretch>
            <a:fillRect/>
          </a:stretch>
        </p:blipFill>
        <p:spPr>
          <a:xfrm>
            <a:off x="5737594" y="342900"/>
            <a:ext cx="6111507" cy="6172338"/>
          </a:xfrm>
          <a:prstGeom prst="rect">
            <a:avLst/>
          </a:prstGeom>
          <a:noFill/>
        </p:spPr>
      </p:pic>
    </p:spTree>
    <p:extLst>
      <p:ext uri="{BB962C8B-B14F-4D97-AF65-F5344CB8AC3E}">
        <p14:creationId xmlns:p14="http://schemas.microsoft.com/office/powerpoint/2010/main" val="168282078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anim calcmode="lin" valueType="num">
                                      <p:cBhvr>
                                        <p:cTn id="8" dur="250" fill="hold"/>
                                        <p:tgtEl>
                                          <p:spTgt spid="5"/>
                                        </p:tgtEl>
                                        <p:attrNameLst>
                                          <p:attrName>ppt_x</p:attrName>
                                        </p:attrNameLst>
                                      </p:cBhvr>
                                      <p:tavLst>
                                        <p:tav tm="0">
                                          <p:val>
                                            <p:strVal val="#ppt_x"/>
                                          </p:val>
                                        </p:tav>
                                        <p:tav tm="100000">
                                          <p:val>
                                            <p:strVal val="#ppt_x"/>
                                          </p:val>
                                        </p:tav>
                                      </p:tavLst>
                                    </p:anim>
                                    <p:anim calcmode="lin" valueType="num">
                                      <p:cBhvr>
                                        <p:cTn id="9" dur="25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7ADAB1-AF88-032D-0D96-1C276AD4D689}"/>
              </a:ext>
            </a:extLst>
          </p:cNvPr>
          <p:cNvSpPr>
            <a:spLocks noGrp="1"/>
          </p:cNvSpPr>
          <p:nvPr>
            <p:ph type="title"/>
          </p:nvPr>
        </p:nvSpPr>
        <p:spPr>
          <a:xfrm>
            <a:off x="429768" y="320040"/>
            <a:ext cx="6858000" cy="932688"/>
          </a:xfrm>
        </p:spPr>
        <p:txBody>
          <a:bodyPr vert="horz" lIns="91440" tIns="45720" rIns="91440" bIns="45720" rtlCol="0" anchor="b">
            <a:normAutofit/>
          </a:bodyPr>
          <a:lstStyle/>
          <a:p>
            <a:r>
              <a:rPr lang="en-US" b="0" kern="1200">
                <a:latin typeface="+mj-lt"/>
                <a:ea typeface="+mj-ea"/>
                <a:cs typeface="+mj-cs"/>
              </a:rPr>
              <a:t>Visual: Industry Icons</a:t>
            </a:r>
          </a:p>
        </p:txBody>
      </p:sp>
      <p:sp>
        <p:nvSpPr>
          <p:cNvPr id="5" name="TextBox 4">
            <a:extLst>
              <a:ext uri="{FF2B5EF4-FFF2-40B4-BE49-F238E27FC236}">
                <a16:creationId xmlns:a16="http://schemas.microsoft.com/office/drawing/2014/main" id="{3FEE8C77-578F-4B2D-928E-B61E8B5FD711}"/>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429768" y="1380744"/>
            <a:ext cx="6858000" cy="4983480"/>
          </a:xfrm>
          <a:prstGeom prst="rect">
            <a:avLst/>
          </a:prstGeom>
        </p:spPr>
        <p:txBody>
          <a:bodyPr>
            <a:normAutofit/>
          </a:bodyPr>
          <a:lstStyle/>
          <a:p>
            <a:pPr marL="0" indent="0">
              <a:spcBef>
                <a:spcPts val="2500"/>
              </a:spcBef>
              <a:spcAft>
                <a:spcPts val="600"/>
              </a:spcAft>
              <a:buFont typeface="Arial" panose="020B0604020202020204" pitchFamily="34" charset="0"/>
              <a:buNone/>
            </a:pPr>
            <a:r>
              <a:rPr lang="en-US" sz="1400" b="1"/>
              <a:t>Technology Industry</a:t>
            </a:r>
          </a:p>
          <a:p>
            <a:pPr marL="0" lvl="1" indent="0">
              <a:spcBef>
                <a:spcPts val="1000"/>
              </a:spcBef>
              <a:spcAft>
                <a:spcPts val="600"/>
              </a:spcAft>
              <a:buFont typeface="Arial" panose="020B0604020202020204" pitchFamily="34" charset="0"/>
              <a:buNone/>
            </a:pPr>
            <a:r>
              <a:rPr lang="en-US" sz="1400"/>
              <a:t>Technology sector icons illustrate digital innovation and software development applications of LLMs.</a:t>
            </a:r>
          </a:p>
          <a:p>
            <a:pPr marL="0" indent="0">
              <a:spcBef>
                <a:spcPts val="2500"/>
              </a:spcBef>
              <a:spcAft>
                <a:spcPts val="600"/>
              </a:spcAft>
              <a:buFont typeface="Arial" panose="020B0604020202020204" pitchFamily="34" charset="0"/>
              <a:buNone/>
            </a:pPr>
            <a:r>
              <a:rPr lang="en-US" sz="1400" b="1"/>
              <a:t>Healthcare Industry</a:t>
            </a:r>
          </a:p>
          <a:p>
            <a:pPr marL="0" lvl="1" indent="0">
              <a:spcBef>
                <a:spcPts val="1000"/>
              </a:spcBef>
              <a:spcAft>
                <a:spcPts val="600"/>
              </a:spcAft>
              <a:buFont typeface="Arial" panose="020B0604020202020204" pitchFamily="34" charset="0"/>
              <a:buNone/>
            </a:pPr>
            <a:r>
              <a:rPr lang="en-US" sz="1400"/>
              <a:t>Healthcare icons symbolize medical research, diagnostics, and patient care enhancements using LLMs.</a:t>
            </a:r>
          </a:p>
          <a:p>
            <a:pPr marL="0" indent="0">
              <a:spcBef>
                <a:spcPts val="2500"/>
              </a:spcBef>
              <a:spcAft>
                <a:spcPts val="600"/>
              </a:spcAft>
              <a:buFont typeface="Arial" panose="020B0604020202020204" pitchFamily="34" charset="0"/>
              <a:buNone/>
            </a:pPr>
            <a:r>
              <a:rPr lang="en-US" sz="1400" b="1"/>
              <a:t>Finance Industry</a:t>
            </a:r>
          </a:p>
          <a:p>
            <a:pPr marL="0" lvl="1" indent="0">
              <a:spcBef>
                <a:spcPts val="1000"/>
              </a:spcBef>
              <a:spcAft>
                <a:spcPts val="600"/>
              </a:spcAft>
              <a:buFont typeface="Arial" panose="020B0604020202020204" pitchFamily="34" charset="0"/>
              <a:buNone/>
            </a:pPr>
            <a:r>
              <a:rPr lang="en-US" sz="1400"/>
              <a:t>Finance icons represent banking, investment, and financial analytics powered by LLM technologies.</a:t>
            </a:r>
          </a:p>
          <a:p>
            <a:pPr marL="0" indent="0">
              <a:spcBef>
                <a:spcPts val="2500"/>
              </a:spcBef>
              <a:spcAft>
                <a:spcPts val="600"/>
              </a:spcAft>
              <a:buFont typeface="Arial" panose="020B0604020202020204" pitchFamily="34" charset="0"/>
              <a:buNone/>
            </a:pPr>
            <a:r>
              <a:rPr lang="en-US" sz="1400" b="1"/>
              <a:t>Manufacturing Industry</a:t>
            </a:r>
          </a:p>
          <a:p>
            <a:pPr marL="0" lvl="1" indent="0">
              <a:spcBef>
                <a:spcPts val="1000"/>
              </a:spcBef>
              <a:spcAft>
                <a:spcPts val="600"/>
              </a:spcAft>
              <a:buFont typeface="Arial" panose="020B0604020202020204" pitchFamily="34" charset="0"/>
              <a:buNone/>
            </a:pPr>
            <a:r>
              <a:rPr lang="en-US" sz="1400"/>
              <a:t>Manufacturing icons highlight automation and production process improvements enabled by LLMs.</a:t>
            </a:r>
          </a:p>
        </p:txBody>
      </p:sp>
      <p:pic>
        <p:nvPicPr>
          <p:cNvPr id="4" name="Content Placeholder 3" descr="Safety at Work">
            <a:extLst>
              <a:ext uri="{FF2B5EF4-FFF2-40B4-BE49-F238E27FC236}">
                <a16:creationId xmlns:a16="http://schemas.microsoft.com/office/drawing/2014/main" id="{47E4A22B-3EDB-47BD-BEE8-709DDD7514F0}"/>
              </a:ext>
            </a:extLst>
          </p:cNvPr>
          <p:cNvPicPr>
            <a:picLocks noGrp="1" noChangeAspect="1"/>
          </p:cNvPicPr>
          <p:nvPr>
            <p:ph type="pic" sz="quarter" idx="13"/>
          </p:nvPr>
        </p:nvPicPr>
        <p:blipFill>
          <a:blip r:embed="rId3"/>
          <a:srcRect l="2264" r="8634" b="3"/>
          <a:stretch>
            <a:fillRect/>
          </a:stretch>
        </p:blipFill>
        <p:spPr>
          <a:xfrm>
            <a:off x="8046768" y="344424"/>
            <a:ext cx="3808553" cy="6172200"/>
          </a:xfrm>
          <a:prstGeom prst="rect">
            <a:avLst/>
          </a:prstGeom>
          <a:noFill/>
        </p:spPr>
      </p:pic>
    </p:spTree>
    <p:extLst>
      <p:ext uri="{BB962C8B-B14F-4D97-AF65-F5344CB8AC3E}">
        <p14:creationId xmlns:p14="http://schemas.microsoft.com/office/powerpoint/2010/main" val="110744463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anim calcmode="lin" valueType="num">
                                      <p:cBhvr>
                                        <p:cTn id="8" dur="250" fill="hold"/>
                                        <p:tgtEl>
                                          <p:spTgt spid="5"/>
                                        </p:tgtEl>
                                        <p:attrNameLst>
                                          <p:attrName>ppt_x</p:attrName>
                                        </p:attrNameLst>
                                      </p:cBhvr>
                                      <p:tavLst>
                                        <p:tav tm="0">
                                          <p:val>
                                            <p:strVal val="#ppt_x"/>
                                          </p:val>
                                        </p:tav>
                                        <p:tav tm="100000">
                                          <p:val>
                                            <p:strVal val="#ppt_x"/>
                                          </p:val>
                                        </p:tav>
                                      </p:tavLst>
                                    </p:anim>
                                    <p:anim calcmode="lin" valueType="num">
                                      <p:cBhvr>
                                        <p:cTn id="9" dur="25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E3B4EB-C04E-BFE4-1587-DD29FEA9938A}"/>
              </a:ext>
            </a:extLst>
          </p:cNvPr>
          <p:cNvSpPr>
            <a:spLocks noGrp="1"/>
          </p:cNvSpPr>
          <p:nvPr>
            <p:ph type="title"/>
          </p:nvPr>
        </p:nvSpPr>
        <p:spPr>
          <a:xfrm>
            <a:off x="429768" y="1810512"/>
            <a:ext cx="7772400" cy="4562856"/>
          </a:xfrm>
        </p:spPr>
        <p:txBody>
          <a:bodyPr anchor="b">
            <a:normAutofit/>
          </a:bodyPr>
          <a:lstStyle/>
          <a:p>
            <a:r>
              <a:rPr lang="en-US"/>
              <a:t>Module 5 – Ethics in LLMs: Challenges and Responsibilities</a:t>
            </a:r>
          </a:p>
        </p:txBody>
      </p:sp>
      <p:sp>
        <p:nvSpPr>
          <p:cNvPr id="7" name="Text Placeholder 2">
            <a:extLst>
              <a:ext uri="{FF2B5EF4-FFF2-40B4-BE49-F238E27FC236}">
                <a16:creationId xmlns:a16="http://schemas.microsoft.com/office/drawing/2014/main" id="{6B5CA761-2DD0-51C6-8549-D8BE28B2BA61}"/>
              </a:ext>
            </a:extLst>
          </p:cNvPr>
          <p:cNvSpPr>
            <a:spLocks noGrp="1"/>
          </p:cNvSpPr>
          <p:nvPr>
            <p:ph type="body" idx="1"/>
          </p:nvPr>
        </p:nvSpPr>
        <p:spPr>
          <a:xfrm>
            <a:off x="429768" y="429768"/>
            <a:ext cx="7772400" cy="786384"/>
          </a:xfrm>
        </p:spPr>
        <p:txBody>
          <a:bodyPr/>
          <a:lstStyle/>
          <a:p>
            <a:endParaRPr lang="en-US"/>
          </a:p>
        </p:txBody>
      </p:sp>
    </p:spTree>
    <p:extLst>
      <p:ext uri="{BB962C8B-B14F-4D97-AF65-F5344CB8AC3E}">
        <p14:creationId xmlns:p14="http://schemas.microsoft.com/office/powerpoint/2010/main" val="335079110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891797-500F-35E3-E10F-6EE9C74B4E9F}"/>
              </a:ext>
            </a:extLst>
          </p:cNvPr>
          <p:cNvSpPr>
            <a:spLocks noGrp="1"/>
          </p:cNvSpPr>
          <p:nvPr>
            <p:ph type="title"/>
          </p:nvPr>
        </p:nvSpPr>
        <p:spPr>
          <a:xfrm>
            <a:off x="137159" y="151598"/>
            <a:ext cx="11924209" cy="528186"/>
          </a:xfrm>
        </p:spPr>
        <p:txBody>
          <a:bodyPr anchor="ctr">
            <a:normAutofit/>
          </a:bodyPr>
          <a:lstStyle/>
          <a:p>
            <a:r>
              <a:rPr lang="en-US"/>
              <a:t>Bias, Privacy, Explainability, Responsible AI</a:t>
            </a:r>
          </a:p>
        </p:txBody>
      </p:sp>
      <p:sp>
        <p:nvSpPr>
          <p:cNvPr id="5" name="TextBox 4">
            <a:extLst>
              <a:ext uri="{FF2B5EF4-FFF2-40B4-BE49-F238E27FC236}">
                <a16:creationId xmlns:a16="http://schemas.microsoft.com/office/drawing/2014/main" id="{48C8951A-C90C-401E-82B7-6909F9923F01}"/>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137159" y="776036"/>
            <a:ext cx="5866854" cy="5676965"/>
          </a:xfrm>
          <a:prstGeom prst="rect">
            <a:avLst/>
          </a:prstGeom>
        </p:spPr>
        <p:txBody>
          <a:bodyPr>
            <a:normAutofit/>
          </a:bodyPr>
          <a:lstStyle/>
          <a:p>
            <a:pPr marL="0" indent="0">
              <a:spcBef>
                <a:spcPts val="2500"/>
              </a:spcBef>
              <a:spcAft>
                <a:spcPts val="600"/>
              </a:spcAft>
              <a:buFont typeface="Arial" panose="020B0604020202020204" pitchFamily="34" charset="0"/>
              <a:buNone/>
            </a:pPr>
            <a:r>
              <a:rPr lang="en-US" sz="1400" b="1"/>
              <a:t>Bias in AI Models</a:t>
            </a:r>
          </a:p>
          <a:p>
            <a:pPr marL="0" lvl="1" indent="0">
              <a:spcBef>
                <a:spcPts val="1000"/>
              </a:spcBef>
              <a:spcAft>
                <a:spcPts val="600"/>
              </a:spcAft>
              <a:buFont typeface="Arial" panose="020B0604020202020204" pitchFamily="34" charset="0"/>
              <a:buNone/>
            </a:pPr>
            <a:r>
              <a:rPr lang="en-US" sz="1400"/>
              <a:t>Large language models can exhibit bias reflecting training data, impacting fairness and inclusivity.</a:t>
            </a:r>
          </a:p>
          <a:p>
            <a:pPr marL="0" indent="0">
              <a:spcBef>
                <a:spcPts val="2500"/>
              </a:spcBef>
              <a:spcAft>
                <a:spcPts val="600"/>
              </a:spcAft>
              <a:buFont typeface="Arial" panose="020B0604020202020204" pitchFamily="34" charset="0"/>
              <a:buNone/>
            </a:pPr>
            <a:r>
              <a:rPr lang="en-US" sz="1400" b="1"/>
              <a:t>Privacy Concerns</a:t>
            </a:r>
          </a:p>
          <a:p>
            <a:pPr marL="0" lvl="1" indent="0">
              <a:spcBef>
                <a:spcPts val="1000"/>
              </a:spcBef>
              <a:spcAft>
                <a:spcPts val="600"/>
              </a:spcAft>
              <a:buFont typeface="Arial" panose="020B0604020202020204" pitchFamily="34" charset="0"/>
              <a:buNone/>
            </a:pPr>
            <a:r>
              <a:rPr lang="en-US" sz="1400"/>
              <a:t>Protecting user data privacy is critical when deploying language models to prevent misuse.</a:t>
            </a:r>
          </a:p>
          <a:p>
            <a:pPr marL="0" indent="0">
              <a:spcBef>
                <a:spcPts val="2500"/>
              </a:spcBef>
              <a:spcAft>
                <a:spcPts val="600"/>
              </a:spcAft>
              <a:buFont typeface="Arial" panose="020B0604020202020204" pitchFamily="34" charset="0"/>
              <a:buNone/>
            </a:pPr>
            <a:r>
              <a:rPr lang="en-US" sz="1400" b="1"/>
              <a:t>Explainability Importance</a:t>
            </a:r>
          </a:p>
          <a:p>
            <a:pPr marL="0" lvl="1" indent="0">
              <a:spcBef>
                <a:spcPts val="1000"/>
              </a:spcBef>
              <a:spcAft>
                <a:spcPts val="600"/>
              </a:spcAft>
              <a:buFont typeface="Arial" panose="020B0604020202020204" pitchFamily="34" charset="0"/>
              <a:buNone/>
            </a:pPr>
            <a:r>
              <a:rPr lang="en-US" sz="1400"/>
              <a:t>Transparent AI models help users and stakeholders understand decision-making processes.</a:t>
            </a:r>
          </a:p>
          <a:p>
            <a:pPr marL="0" indent="0">
              <a:spcBef>
                <a:spcPts val="2500"/>
              </a:spcBef>
              <a:spcAft>
                <a:spcPts val="600"/>
              </a:spcAft>
              <a:buFont typeface="Arial" panose="020B0604020202020204" pitchFamily="34" charset="0"/>
              <a:buNone/>
            </a:pPr>
            <a:r>
              <a:rPr lang="en-US" sz="1400" b="1"/>
              <a:t>Responsible AI Deployment</a:t>
            </a:r>
          </a:p>
          <a:p>
            <a:pPr marL="0" lvl="1" indent="0">
              <a:spcBef>
                <a:spcPts val="1000"/>
              </a:spcBef>
              <a:spcAft>
                <a:spcPts val="600"/>
              </a:spcAft>
              <a:buFont typeface="Arial" panose="020B0604020202020204" pitchFamily="34" charset="0"/>
              <a:buNone/>
            </a:pPr>
            <a:r>
              <a:rPr lang="en-US" sz="1400"/>
              <a:t>Implementing ethical guidelines ensures trustworthy and accountable AI system development.</a:t>
            </a:r>
          </a:p>
        </p:txBody>
      </p:sp>
      <p:pic>
        <p:nvPicPr>
          <p:cNvPr id="4" name="Content Placeholder 3" descr="Remain impartial , balance concept">
            <a:extLst>
              <a:ext uri="{FF2B5EF4-FFF2-40B4-BE49-F238E27FC236}">
                <a16:creationId xmlns:a16="http://schemas.microsoft.com/office/drawing/2014/main" id="{DAB1C204-6EC5-4B0F-AFC6-2846C9265594}"/>
              </a:ext>
            </a:extLst>
          </p:cNvPr>
          <p:cNvPicPr>
            <a:picLocks noGrp="1" noChangeAspect="1"/>
          </p:cNvPicPr>
          <p:nvPr>
            <p:ph idx="1"/>
          </p:nvPr>
        </p:nvPicPr>
        <p:blipFill>
          <a:blip r:embed="rId3"/>
          <a:stretch>
            <a:fillRect/>
          </a:stretch>
        </p:blipFill>
        <p:spPr>
          <a:xfrm>
            <a:off x="6201669" y="776036"/>
            <a:ext cx="5852541" cy="5676965"/>
          </a:xfrm>
          <a:prstGeom prst="rect">
            <a:avLst/>
          </a:prstGeom>
          <a:noFill/>
        </p:spPr>
      </p:pic>
    </p:spTree>
    <p:extLst>
      <p:ext uri="{BB962C8B-B14F-4D97-AF65-F5344CB8AC3E}">
        <p14:creationId xmlns:p14="http://schemas.microsoft.com/office/powerpoint/2010/main" val="32590803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anim calcmode="lin" valueType="num">
                                      <p:cBhvr>
                                        <p:cTn id="8" dur="250" fill="hold"/>
                                        <p:tgtEl>
                                          <p:spTgt spid="5"/>
                                        </p:tgtEl>
                                        <p:attrNameLst>
                                          <p:attrName>ppt_x</p:attrName>
                                        </p:attrNameLst>
                                      </p:cBhvr>
                                      <p:tavLst>
                                        <p:tav tm="0">
                                          <p:val>
                                            <p:strVal val="#ppt_x"/>
                                          </p:val>
                                        </p:tav>
                                        <p:tav tm="100000">
                                          <p:val>
                                            <p:strVal val="#ppt_x"/>
                                          </p:val>
                                        </p:tav>
                                      </p:tavLst>
                                    </p:anim>
                                    <p:anim calcmode="lin" valueType="num">
                                      <p:cBhvr>
                                        <p:cTn id="9" dur="25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F2FD35-7C26-3390-F7D9-7D0A335A949B}"/>
              </a:ext>
            </a:extLst>
          </p:cNvPr>
          <p:cNvSpPr>
            <a:spLocks noGrp="1"/>
          </p:cNvSpPr>
          <p:nvPr>
            <p:ph type="title"/>
          </p:nvPr>
        </p:nvSpPr>
        <p:spPr>
          <a:xfrm>
            <a:off x="321732" y="5111854"/>
            <a:ext cx="3739279" cy="1389888"/>
          </a:xfrm>
        </p:spPr>
        <p:txBody>
          <a:bodyPr vert="horz" lIns="91440" tIns="45720" rIns="91440" bIns="45720" rtlCol="0" anchor="t">
            <a:normAutofit/>
          </a:bodyPr>
          <a:lstStyle/>
          <a:p>
            <a:r>
              <a:rPr lang="en-US" b="0" kern="1200">
                <a:latin typeface="+mj-lt"/>
                <a:ea typeface="+mj-ea"/>
                <a:cs typeface="+mj-cs"/>
              </a:rPr>
              <a:t>Visual: Balanced Scales</a:t>
            </a:r>
          </a:p>
        </p:txBody>
      </p:sp>
      <p:pic>
        <p:nvPicPr>
          <p:cNvPr id="4" name="Content Placeholder 3" descr="Balancing stones. Similar photographs from my portfolio:">
            <a:extLst>
              <a:ext uri="{FF2B5EF4-FFF2-40B4-BE49-F238E27FC236}">
                <a16:creationId xmlns:a16="http://schemas.microsoft.com/office/drawing/2014/main" id="{A4EEFD1A-54B8-40B6-8E3E-19674ED1DB1F}"/>
              </a:ext>
            </a:extLst>
          </p:cNvPr>
          <p:cNvPicPr>
            <a:picLocks noGrp="1" noChangeAspect="1"/>
          </p:cNvPicPr>
          <p:nvPr>
            <p:ph type="pic" sz="quarter" idx="15"/>
          </p:nvPr>
        </p:nvPicPr>
        <p:blipFill>
          <a:blip r:embed="rId3"/>
          <a:srcRect t="31625" r="-1" b="11041"/>
          <a:stretch>
            <a:fillRect/>
          </a:stretch>
        </p:blipFill>
        <p:spPr>
          <a:xfrm>
            <a:off x="339373" y="320043"/>
            <a:ext cx="11509730" cy="4404825"/>
          </a:xfrm>
          <a:prstGeom prst="rect">
            <a:avLst/>
          </a:prstGeom>
          <a:noFill/>
        </p:spPr>
      </p:pic>
      <p:sp>
        <p:nvSpPr>
          <p:cNvPr id="5" name="TextBox 4">
            <a:extLst>
              <a:ext uri="{FF2B5EF4-FFF2-40B4-BE49-F238E27FC236}">
                <a16:creationId xmlns:a16="http://schemas.microsoft.com/office/drawing/2014/main" id="{92918BE2-5196-4306-B4CD-E23B7732F046}"/>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351928" y="5111854"/>
            <a:ext cx="6400800" cy="1389888"/>
          </a:xfrm>
          <a:prstGeom prst="rect">
            <a:avLst/>
          </a:prstGeom>
        </p:spPr>
        <p:txBody>
          <a:bodyPr>
            <a:normAutofit/>
          </a:bodyPr>
          <a:lstStyle/>
          <a:p>
            <a:pPr marL="0" indent="0">
              <a:lnSpc>
                <a:spcPct val="90000"/>
              </a:lnSpc>
              <a:spcBef>
                <a:spcPts val="2500"/>
              </a:spcBef>
              <a:spcAft>
                <a:spcPts val="600"/>
              </a:spcAft>
              <a:buNone/>
            </a:pPr>
            <a:r>
              <a:rPr lang="en-US" sz="900" b="1"/>
              <a:t>Symbol of Fairness</a:t>
            </a:r>
          </a:p>
          <a:p>
            <a:pPr marL="0" lvl="1" indent="0">
              <a:lnSpc>
                <a:spcPct val="90000"/>
              </a:lnSpc>
              <a:spcBef>
                <a:spcPts val="1000"/>
              </a:spcBef>
              <a:spcAft>
                <a:spcPts val="600"/>
              </a:spcAft>
              <a:buNone/>
            </a:pPr>
            <a:r>
              <a:rPr lang="en-US" sz="900"/>
              <a:t>Balanced scales represent fairness, highlighting the importance of unbiased AI decision-making.</a:t>
            </a:r>
          </a:p>
          <a:p>
            <a:pPr marL="0" indent="0">
              <a:lnSpc>
                <a:spcPct val="90000"/>
              </a:lnSpc>
              <a:spcBef>
                <a:spcPts val="2500"/>
              </a:spcBef>
              <a:spcAft>
                <a:spcPts val="600"/>
              </a:spcAft>
              <a:buNone/>
            </a:pPr>
            <a:r>
              <a:rPr lang="en-US" sz="900" b="1"/>
              <a:t>Ethical AI Decision-Making</a:t>
            </a:r>
          </a:p>
          <a:p>
            <a:pPr marL="0" lvl="1" indent="0">
              <a:lnSpc>
                <a:spcPct val="90000"/>
              </a:lnSpc>
              <a:spcBef>
                <a:spcPts val="1000"/>
              </a:spcBef>
              <a:spcAft>
                <a:spcPts val="600"/>
              </a:spcAft>
              <a:buNone/>
            </a:pPr>
            <a:r>
              <a:rPr lang="en-US" sz="900"/>
              <a:t>The image symbolizes ethical balance, emphasizing responsible AI practices and decision processes.</a:t>
            </a:r>
          </a:p>
        </p:txBody>
      </p:sp>
    </p:spTree>
    <p:extLst>
      <p:ext uri="{BB962C8B-B14F-4D97-AF65-F5344CB8AC3E}">
        <p14:creationId xmlns:p14="http://schemas.microsoft.com/office/powerpoint/2010/main" val="33583302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anim calcmode="lin" valueType="num">
                                      <p:cBhvr>
                                        <p:cTn id="8" dur="250" fill="hold"/>
                                        <p:tgtEl>
                                          <p:spTgt spid="5"/>
                                        </p:tgtEl>
                                        <p:attrNameLst>
                                          <p:attrName>ppt_x</p:attrName>
                                        </p:attrNameLst>
                                      </p:cBhvr>
                                      <p:tavLst>
                                        <p:tav tm="0">
                                          <p:val>
                                            <p:strVal val="#ppt_x"/>
                                          </p:val>
                                        </p:tav>
                                        <p:tav tm="100000">
                                          <p:val>
                                            <p:strVal val="#ppt_x"/>
                                          </p:val>
                                        </p:tav>
                                      </p:tavLst>
                                    </p:anim>
                                    <p:anim calcmode="lin" valueType="num">
                                      <p:cBhvr>
                                        <p:cTn id="9" dur="25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467D58-9132-3EDD-767F-08E7FED3C3E5}"/>
              </a:ext>
            </a:extLst>
          </p:cNvPr>
          <p:cNvSpPr>
            <a:spLocks noGrp="1"/>
          </p:cNvSpPr>
          <p:nvPr>
            <p:ph type="title"/>
          </p:nvPr>
        </p:nvSpPr>
        <p:spPr>
          <a:xfrm>
            <a:off x="429768" y="1810512"/>
            <a:ext cx="7772400" cy="4562856"/>
          </a:xfrm>
        </p:spPr>
        <p:txBody>
          <a:bodyPr anchor="b">
            <a:normAutofit/>
          </a:bodyPr>
          <a:lstStyle/>
          <a:p>
            <a:r>
              <a:rPr lang="en-US" sz="6800"/>
              <a:t>Module 6 – Advanced Topics: Multimodal &amp; Dialogue Systems</a:t>
            </a:r>
          </a:p>
        </p:txBody>
      </p:sp>
      <p:sp>
        <p:nvSpPr>
          <p:cNvPr id="7" name="Text Placeholder 2">
            <a:extLst>
              <a:ext uri="{FF2B5EF4-FFF2-40B4-BE49-F238E27FC236}">
                <a16:creationId xmlns:a16="http://schemas.microsoft.com/office/drawing/2014/main" id="{22AED06A-01D2-50A0-BCCE-B738A007AF19}"/>
              </a:ext>
            </a:extLst>
          </p:cNvPr>
          <p:cNvSpPr>
            <a:spLocks noGrp="1"/>
          </p:cNvSpPr>
          <p:nvPr>
            <p:ph type="body" idx="1"/>
          </p:nvPr>
        </p:nvSpPr>
        <p:spPr>
          <a:xfrm>
            <a:off x="429768" y="429768"/>
            <a:ext cx="7772400" cy="786384"/>
          </a:xfrm>
        </p:spPr>
        <p:txBody>
          <a:bodyPr/>
          <a:lstStyle/>
          <a:p>
            <a:endParaRPr lang="en-US"/>
          </a:p>
        </p:txBody>
      </p:sp>
    </p:spTree>
    <p:extLst>
      <p:ext uri="{BB962C8B-B14F-4D97-AF65-F5344CB8AC3E}">
        <p14:creationId xmlns:p14="http://schemas.microsoft.com/office/powerpoint/2010/main" val="36615366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84F725-5427-574E-720C-C84320C172FB}"/>
              </a:ext>
            </a:extLst>
          </p:cNvPr>
          <p:cNvSpPr>
            <a:spLocks noGrp="1"/>
          </p:cNvSpPr>
          <p:nvPr>
            <p:ph type="title"/>
          </p:nvPr>
        </p:nvSpPr>
        <p:spPr>
          <a:xfrm>
            <a:off x="429768" y="640080"/>
            <a:ext cx="11155680" cy="970463"/>
          </a:xfrm>
        </p:spPr>
        <p:txBody>
          <a:bodyPr vert="horz" lIns="91440" tIns="45720" rIns="91440" bIns="45720" rtlCol="0" anchor="ctr">
            <a:normAutofit/>
          </a:bodyPr>
          <a:lstStyle/>
          <a:p>
            <a:r>
              <a:rPr lang="en-US" b="0" kern="1200">
                <a:latin typeface="+mj-lt"/>
                <a:ea typeface="+mj-ea"/>
                <a:cs typeface="+mj-cs"/>
              </a:rPr>
              <a:t>Course Name and Subtitle</a:t>
            </a:r>
          </a:p>
        </p:txBody>
      </p:sp>
      <p:pic>
        <p:nvPicPr>
          <p:cNvPr id="4" name="Content Placeholder 3" descr="A computer at the front of a classroom.">
            <a:extLst>
              <a:ext uri="{FF2B5EF4-FFF2-40B4-BE49-F238E27FC236}">
                <a16:creationId xmlns:a16="http://schemas.microsoft.com/office/drawing/2014/main" id="{BC8DC2B5-A4EF-46F7-98E0-4EFF28D1D6F2}"/>
              </a:ext>
            </a:extLst>
          </p:cNvPr>
          <p:cNvPicPr>
            <a:picLocks noGrp="1" noChangeAspect="1"/>
          </p:cNvPicPr>
          <p:nvPr>
            <p:ph type="pic" sz="quarter" idx="13"/>
          </p:nvPr>
        </p:nvPicPr>
        <p:blipFill>
          <a:blip r:embed="rId3"/>
          <a:srcRect r="6847" b="2"/>
          <a:stretch>
            <a:fillRect/>
          </a:stretch>
        </p:blipFill>
        <p:spPr>
          <a:xfrm>
            <a:off x="429768" y="1828800"/>
            <a:ext cx="6176399" cy="4425696"/>
          </a:xfrm>
          <a:prstGeom prst="rect">
            <a:avLst/>
          </a:prstGeom>
          <a:noFill/>
        </p:spPr>
      </p:pic>
      <p:sp>
        <p:nvSpPr>
          <p:cNvPr id="5" name="TextBox 4">
            <a:extLst>
              <a:ext uri="{FF2B5EF4-FFF2-40B4-BE49-F238E27FC236}">
                <a16:creationId xmlns:a16="http://schemas.microsoft.com/office/drawing/2014/main" id="{0A1B1EAC-7064-4EA6-B7BB-F390FEF3D7FF}"/>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7287768" y="1828800"/>
            <a:ext cx="4297680" cy="4428871"/>
          </a:xfrm>
          <a:prstGeom prst="rect">
            <a:avLst/>
          </a:prstGeom>
        </p:spPr>
        <p:txBody>
          <a:bodyPr>
            <a:normAutofit/>
          </a:bodyPr>
          <a:lstStyle/>
          <a:p>
            <a:pPr marL="0" indent="0">
              <a:spcBef>
                <a:spcPts val="2500"/>
              </a:spcBef>
              <a:spcAft>
                <a:spcPts val="600"/>
              </a:spcAft>
              <a:buFont typeface="Arial" panose="020B0604020202020204" pitchFamily="34" charset="0"/>
              <a:buNone/>
            </a:pPr>
            <a:r>
              <a:rPr lang="en-US" sz="1400" b="1"/>
              <a:t>Clear Course Identity</a:t>
            </a:r>
          </a:p>
          <a:p>
            <a:pPr marL="0" lvl="1" indent="0">
              <a:spcBef>
                <a:spcPts val="1000"/>
              </a:spcBef>
              <a:spcAft>
                <a:spcPts val="600"/>
              </a:spcAft>
              <a:buFont typeface="Arial" panose="020B0604020202020204" pitchFamily="34" charset="0"/>
              <a:buNone/>
            </a:pPr>
            <a:r>
              <a:rPr lang="en-US" sz="1400"/>
              <a:t>Display the official course title prominently to establish clear identity and recognition for participants.</a:t>
            </a:r>
          </a:p>
          <a:p>
            <a:pPr marL="0" indent="0">
              <a:spcBef>
                <a:spcPts val="2500"/>
              </a:spcBef>
              <a:spcAft>
                <a:spcPts val="600"/>
              </a:spcAft>
              <a:buFont typeface="Arial" panose="020B0604020202020204" pitchFamily="34" charset="0"/>
              <a:buNone/>
            </a:pPr>
            <a:r>
              <a:rPr lang="en-US" sz="1400" b="1"/>
              <a:t>Subtitle for Objectives</a:t>
            </a:r>
          </a:p>
          <a:p>
            <a:pPr marL="0" lvl="1" indent="0">
              <a:spcBef>
                <a:spcPts val="1000"/>
              </a:spcBef>
              <a:spcAft>
                <a:spcPts val="600"/>
              </a:spcAft>
              <a:buFont typeface="Arial" panose="020B0604020202020204" pitchFamily="34" charset="0"/>
              <a:buNone/>
            </a:pPr>
            <a:r>
              <a:rPr lang="en-US" sz="1400"/>
              <a:t>Include a subtitle that summarizes course objectives to guide participants' expectations and focus.</a:t>
            </a:r>
          </a:p>
        </p:txBody>
      </p:sp>
    </p:spTree>
    <p:extLst>
      <p:ext uri="{BB962C8B-B14F-4D97-AF65-F5344CB8AC3E}">
        <p14:creationId xmlns:p14="http://schemas.microsoft.com/office/powerpoint/2010/main" val="12217600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anim calcmode="lin" valueType="num">
                                      <p:cBhvr>
                                        <p:cTn id="8" dur="250" fill="hold"/>
                                        <p:tgtEl>
                                          <p:spTgt spid="5"/>
                                        </p:tgtEl>
                                        <p:attrNameLst>
                                          <p:attrName>ppt_x</p:attrName>
                                        </p:attrNameLst>
                                      </p:cBhvr>
                                      <p:tavLst>
                                        <p:tav tm="0">
                                          <p:val>
                                            <p:strVal val="#ppt_x"/>
                                          </p:val>
                                        </p:tav>
                                        <p:tav tm="100000">
                                          <p:val>
                                            <p:strVal val="#ppt_x"/>
                                          </p:val>
                                        </p:tav>
                                      </p:tavLst>
                                    </p:anim>
                                    <p:anim calcmode="lin" valueType="num">
                                      <p:cBhvr>
                                        <p:cTn id="9" dur="25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D5D9C4-2BEA-8C10-AF36-BE769779F1D4}"/>
              </a:ext>
            </a:extLst>
          </p:cNvPr>
          <p:cNvSpPr>
            <a:spLocks noGrp="1"/>
          </p:cNvSpPr>
          <p:nvPr>
            <p:ph type="title"/>
          </p:nvPr>
        </p:nvSpPr>
        <p:spPr>
          <a:xfrm>
            <a:off x="429767" y="320040"/>
            <a:ext cx="4573413" cy="932688"/>
          </a:xfrm>
        </p:spPr>
        <p:txBody>
          <a:bodyPr vert="horz" lIns="91440" tIns="45720" rIns="91440" bIns="45720" rtlCol="0" anchor="b">
            <a:normAutofit/>
          </a:bodyPr>
          <a:lstStyle/>
          <a:p>
            <a:r>
              <a:rPr lang="en-US" sz="3000" b="0" kern="1200">
                <a:latin typeface="+mj-lt"/>
                <a:ea typeface="+mj-ea"/>
                <a:cs typeface="+mj-cs"/>
              </a:rPr>
              <a:t>Combining Text, Images, and Interactive AI</a:t>
            </a:r>
          </a:p>
        </p:txBody>
      </p:sp>
      <p:sp>
        <p:nvSpPr>
          <p:cNvPr id="5" name="TextBox 4">
            <a:extLst>
              <a:ext uri="{FF2B5EF4-FFF2-40B4-BE49-F238E27FC236}">
                <a16:creationId xmlns:a16="http://schemas.microsoft.com/office/drawing/2014/main" id="{EA85CC72-6050-42D6-B8EB-5B20A53CF9CE}"/>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429766" y="1380744"/>
            <a:ext cx="4573413" cy="4983480"/>
          </a:xfrm>
          <a:prstGeom prst="rect">
            <a:avLst/>
          </a:prstGeom>
        </p:spPr>
        <p:txBody>
          <a:bodyPr>
            <a:normAutofit/>
          </a:bodyPr>
          <a:lstStyle/>
          <a:p>
            <a:pPr marL="0" indent="0">
              <a:spcBef>
                <a:spcPts val="2500"/>
              </a:spcBef>
              <a:spcAft>
                <a:spcPts val="600"/>
              </a:spcAft>
              <a:buFont typeface="Arial" panose="020B0604020202020204" pitchFamily="34" charset="0"/>
              <a:buNone/>
            </a:pPr>
            <a:r>
              <a:rPr lang="en-US" sz="1400" b="1"/>
              <a:t>Multimodal AI Models</a:t>
            </a:r>
          </a:p>
          <a:p>
            <a:pPr marL="0" lvl="1" indent="0">
              <a:spcBef>
                <a:spcPts val="1000"/>
              </a:spcBef>
              <a:spcAft>
                <a:spcPts val="600"/>
              </a:spcAft>
              <a:buFont typeface="Arial" panose="020B0604020202020204" pitchFamily="34" charset="0"/>
              <a:buNone/>
            </a:pPr>
            <a:r>
              <a:rPr lang="en-US" sz="1400"/>
              <a:t>Multimodal models process and combine text, images, and other data for richer AI understanding.</a:t>
            </a:r>
          </a:p>
          <a:p>
            <a:pPr marL="0" indent="0">
              <a:spcBef>
                <a:spcPts val="2500"/>
              </a:spcBef>
              <a:spcAft>
                <a:spcPts val="600"/>
              </a:spcAft>
              <a:buFont typeface="Arial" panose="020B0604020202020204" pitchFamily="34" charset="0"/>
              <a:buNone/>
            </a:pPr>
            <a:r>
              <a:rPr lang="en-US" sz="1400" b="1"/>
              <a:t>Dialogue Systems</a:t>
            </a:r>
          </a:p>
          <a:p>
            <a:pPr marL="0" lvl="1" indent="0">
              <a:spcBef>
                <a:spcPts val="1000"/>
              </a:spcBef>
              <a:spcAft>
                <a:spcPts val="600"/>
              </a:spcAft>
              <a:buFont typeface="Arial" panose="020B0604020202020204" pitchFamily="34" charset="0"/>
              <a:buNone/>
            </a:pPr>
            <a:r>
              <a:rPr lang="en-US" sz="1400"/>
              <a:t>Dialogue systems enable interactive conversations by integrating diverse data types naturally.</a:t>
            </a:r>
          </a:p>
        </p:txBody>
      </p:sp>
      <p:pic>
        <p:nvPicPr>
          <p:cNvPr id="4" name="Content Placeholder 3" descr="close up Artificial Intelligence technology brain for backgrounds">
            <a:extLst>
              <a:ext uri="{FF2B5EF4-FFF2-40B4-BE49-F238E27FC236}">
                <a16:creationId xmlns:a16="http://schemas.microsoft.com/office/drawing/2014/main" id="{B17008B1-8102-4091-B9BF-3253DD879CF9}"/>
              </a:ext>
            </a:extLst>
          </p:cNvPr>
          <p:cNvPicPr>
            <a:picLocks noGrp="1" noChangeAspect="1"/>
          </p:cNvPicPr>
          <p:nvPr>
            <p:ph type="pic" sz="quarter" idx="13"/>
          </p:nvPr>
        </p:nvPicPr>
        <p:blipFill>
          <a:blip r:embed="rId3"/>
          <a:srcRect l="13781" r="20125" b="-2"/>
          <a:stretch>
            <a:fillRect/>
          </a:stretch>
        </p:blipFill>
        <p:spPr>
          <a:xfrm>
            <a:off x="5737594" y="342900"/>
            <a:ext cx="6111507" cy="6172338"/>
          </a:xfrm>
          <a:prstGeom prst="rect">
            <a:avLst/>
          </a:prstGeom>
          <a:noFill/>
        </p:spPr>
      </p:pic>
    </p:spTree>
    <p:extLst>
      <p:ext uri="{BB962C8B-B14F-4D97-AF65-F5344CB8AC3E}">
        <p14:creationId xmlns:p14="http://schemas.microsoft.com/office/powerpoint/2010/main" val="1063204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anim calcmode="lin" valueType="num">
                                      <p:cBhvr>
                                        <p:cTn id="8" dur="250" fill="hold"/>
                                        <p:tgtEl>
                                          <p:spTgt spid="5"/>
                                        </p:tgtEl>
                                        <p:attrNameLst>
                                          <p:attrName>ppt_x</p:attrName>
                                        </p:attrNameLst>
                                      </p:cBhvr>
                                      <p:tavLst>
                                        <p:tav tm="0">
                                          <p:val>
                                            <p:strVal val="#ppt_x"/>
                                          </p:val>
                                        </p:tav>
                                        <p:tav tm="100000">
                                          <p:val>
                                            <p:strVal val="#ppt_x"/>
                                          </p:val>
                                        </p:tav>
                                      </p:tavLst>
                                    </p:anim>
                                    <p:anim calcmode="lin" valueType="num">
                                      <p:cBhvr>
                                        <p:cTn id="9" dur="25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D14A92-3A41-9763-DD5B-D0310D53D2FA}"/>
              </a:ext>
            </a:extLst>
          </p:cNvPr>
          <p:cNvSpPr>
            <a:spLocks noGrp="1"/>
          </p:cNvSpPr>
          <p:nvPr>
            <p:ph type="title"/>
          </p:nvPr>
        </p:nvSpPr>
        <p:spPr>
          <a:xfrm>
            <a:off x="8311896" y="1078992"/>
            <a:ext cx="3273552" cy="1947672"/>
          </a:xfrm>
        </p:spPr>
        <p:txBody>
          <a:bodyPr vert="horz" lIns="91440" tIns="45720" rIns="91440" bIns="45720" rtlCol="0" anchor="b">
            <a:normAutofit/>
          </a:bodyPr>
          <a:lstStyle/>
          <a:p>
            <a:r>
              <a:rPr lang="en-US" b="0" kern="1200">
                <a:latin typeface="+mj-lt"/>
                <a:ea typeface="+mj-ea"/>
                <a:cs typeface="+mj-cs"/>
              </a:rPr>
              <a:t>Visual: Futuristic AI Concept</a:t>
            </a:r>
          </a:p>
        </p:txBody>
      </p:sp>
      <p:pic>
        <p:nvPicPr>
          <p:cNvPr id="4" name="Content Placeholder 3" descr="Audio waveform abstract on neon colours">
            <a:extLst>
              <a:ext uri="{FF2B5EF4-FFF2-40B4-BE49-F238E27FC236}">
                <a16:creationId xmlns:a16="http://schemas.microsoft.com/office/drawing/2014/main" id="{3475F4EE-D374-4F31-AC36-B0566EE974A7}"/>
              </a:ext>
            </a:extLst>
          </p:cNvPr>
          <p:cNvPicPr>
            <a:picLocks noGrp="1" noChangeAspect="1"/>
          </p:cNvPicPr>
          <p:nvPr>
            <p:ph type="pic" sz="quarter" idx="13"/>
          </p:nvPr>
        </p:nvPicPr>
        <p:blipFill>
          <a:blip r:embed="rId3"/>
          <a:srcRect l="20065" r="1" b="1"/>
          <a:stretch>
            <a:fillRect/>
          </a:stretch>
        </p:blipFill>
        <p:spPr>
          <a:xfrm>
            <a:off x="342900" y="342901"/>
            <a:ext cx="7391400" cy="6172200"/>
          </a:xfrm>
          <a:prstGeom prst="rect">
            <a:avLst/>
          </a:prstGeom>
          <a:noFill/>
        </p:spPr>
      </p:pic>
      <p:sp>
        <p:nvSpPr>
          <p:cNvPr id="5" name="TextBox 4">
            <a:extLst>
              <a:ext uri="{FF2B5EF4-FFF2-40B4-BE49-F238E27FC236}">
                <a16:creationId xmlns:a16="http://schemas.microsoft.com/office/drawing/2014/main" id="{46459E6B-C363-4994-9772-FA4F8B7EF3A2}"/>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8311896" y="3099816"/>
            <a:ext cx="3273552" cy="2953512"/>
          </a:xfrm>
          <a:prstGeom prst="rect">
            <a:avLst/>
          </a:prstGeom>
        </p:spPr>
        <p:txBody>
          <a:bodyPr>
            <a:normAutofit/>
          </a:bodyPr>
          <a:lstStyle/>
          <a:p>
            <a:pPr marL="0" indent="0">
              <a:spcBef>
                <a:spcPts val="2500"/>
              </a:spcBef>
              <a:spcAft>
                <a:spcPts val="600"/>
              </a:spcAft>
              <a:buNone/>
            </a:pPr>
            <a:r>
              <a:rPr lang="en-US" sz="1400" b="1"/>
              <a:t>Multimodal AI Integration</a:t>
            </a:r>
          </a:p>
          <a:p>
            <a:pPr marL="0" lvl="1" indent="0">
              <a:spcBef>
                <a:spcPts val="1000"/>
              </a:spcBef>
              <a:spcAft>
                <a:spcPts val="600"/>
              </a:spcAft>
              <a:buNone/>
            </a:pPr>
            <a:r>
              <a:rPr lang="en-US" sz="1400"/>
              <a:t>The concept illustrates how AI combines visual, auditory, and textual data for smarter interactions.</a:t>
            </a:r>
          </a:p>
          <a:p>
            <a:pPr marL="0" indent="0">
              <a:spcBef>
                <a:spcPts val="2500"/>
              </a:spcBef>
              <a:spcAft>
                <a:spcPts val="600"/>
              </a:spcAft>
              <a:buNone/>
            </a:pPr>
            <a:r>
              <a:rPr lang="en-US" sz="1400" b="1"/>
              <a:t>Interactive AI Capabilities</a:t>
            </a:r>
          </a:p>
          <a:p>
            <a:pPr marL="0" lvl="1" indent="0">
              <a:spcBef>
                <a:spcPts val="1000"/>
              </a:spcBef>
              <a:spcAft>
                <a:spcPts val="600"/>
              </a:spcAft>
              <a:buNone/>
            </a:pPr>
            <a:r>
              <a:rPr lang="en-US" sz="1400"/>
              <a:t>Interactive AI systems enable dynamic user engagement through real-time responses and adaptations.</a:t>
            </a:r>
          </a:p>
        </p:txBody>
      </p:sp>
    </p:spTree>
    <p:extLst>
      <p:ext uri="{BB962C8B-B14F-4D97-AF65-F5344CB8AC3E}">
        <p14:creationId xmlns:p14="http://schemas.microsoft.com/office/powerpoint/2010/main" val="354757942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anim calcmode="lin" valueType="num">
                                      <p:cBhvr>
                                        <p:cTn id="8" dur="250" fill="hold"/>
                                        <p:tgtEl>
                                          <p:spTgt spid="5"/>
                                        </p:tgtEl>
                                        <p:attrNameLst>
                                          <p:attrName>ppt_x</p:attrName>
                                        </p:attrNameLst>
                                      </p:cBhvr>
                                      <p:tavLst>
                                        <p:tav tm="0">
                                          <p:val>
                                            <p:strVal val="#ppt_x"/>
                                          </p:val>
                                        </p:tav>
                                        <p:tav tm="100000">
                                          <p:val>
                                            <p:strVal val="#ppt_x"/>
                                          </p:val>
                                        </p:tav>
                                      </p:tavLst>
                                    </p:anim>
                                    <p:anim calcmode="lin" valueType="num">
                                      <p:cBhvr>
                                        <p:cTn id="9" dur="25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AF186-BCD1-E4EC-666D-6CDEBC380655}"/>
              </a:ext>
            </a:extLst>
          </p:cNvPr>
          <p:cNvSpPr>
            <a:spLocks noGrp="1"/>
          </p:cNvSpPr>
          <p:nvPr>
            <p:ph type="title"/>
          </p:nvPr>
        </p:nvSpPr>
        <p:spPr>
          <a:xfrm>
            <a:off x="429768" y="1627318"/>
            <a:ext cx="7370064" cy="1842020"/>
          </a:xfrm>
        </p:spPr>
        <p:txBody>
          <a:bodyPr anchor="b">
            <a:normAutofit/>
          </a:bodyPr>
          <a:lstStyle/>
          <a:p>
            <a:r>
              <a:rPr lang="en-US"/>
              <a:t>Conclusion</a:t>
            </a:r>
          </a:p>
        </p:txBody>
      </p:sp>
      <p:graphicFrame>
        <p:nvGraphicFramePr>
          <p:cNvPr id="7" name="Content Placeholder 2">
            <a:extLst>
              <a:ext uri="{FF2B5EF4-FFF2-40B4-BE49-F238E27FC236}">
                <a16:creationId xmlns:a16="http://schemas.microsoft.com/office/drawing/2014/main" id="{44F3AFCC-E885-F9DB-ABFA-A0B4D14B4D15}"/>
              </a:ext>
            </a:extLst>
          </p:cNvPr>
          <p:cNvGraphicFramePr>
            <a:graphicFrameLocks noGrp="1"/>
          </p:cNvGraphicFramePr>
          <p:nvPr>
            <p:ph sz="quarter" idx="14"/>
            <p:extLst>
              <p:ext uri="{D42A27DB-BD31-4B8C-83A1-F6EECF244321}">
                <p14:modId xmlns:p14="http://schemas.microsoft.com/office/powerpoint/2010/main" val="1111673463"/>
              </p:ext>
              <p:ext uri="{E7BDC344-281C-4309-B0C6-D0EE65EED2A8}">
                <p202:designPr xmlns:p202="http://schemas.microsoft.com/office/powerpoint/2020/02/main">
                  <p202:designTagLst>
                    <p202:designTag name="ARCH:1:CLS" val="InformationBlock"/>
                    <p202:designTag name="ARCH:1:VSVAR" val="TitledTextBox"/>
                  </p202:designTagLst>
                </p202:designPr>
              </p:ext>
            </p:extLst>
          </p:nvPr>
        </p:nvGraphicFramePr>
        <p:xfrm>
          <a:off x="429768" y="3622673"/>
          <a:ext cx="7370064" cy="22311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297958075"/>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5D5858-9F99-B77C-C976-8ADB7F5E3D21}"/>
              </a:ext>
            </a:extLst>
          </p:cNvPr>
          <p:cNvSpPr>
            <a:spLocks noGrp="1"/>
          </p:cNvSpPr>
          <p:nvPr>
            <p:ph type="title"/>
          </p:nvPr>
        </p:nvSpPr>
        <p:spPr>
          <a:xfrm>
            <a:off x="429768" y="548640"/>
            <a:ext cx="6135624" cy="1143000"/>
          </a:xfrm>
        </p:spPr>
        <p:txBody>
          <a:bodyPr vert="horz" lIns="91440" tIns="45720" rIns="91440" bIns="45720" rtlCol="0" anchor="b">
            <a:normAutofit/>
          </a:bodyPr>
          <a:lstStyle/>
          <a:p>
            <a:r>
              <a:rPr lang="en-US" b="0" kern="1200">
                <a:latin typeface="+mj-lt"/>
                <a:ea typeface="+mj-ea"/>
                <a:cs typeface="+mj-cs"/>
              </a:rPr>
              <a:t>Modern, Engaging AI-Themed Image</a:t>
            </a:r>
          </a:p>
        </p:txBody>
      </p:sp>
      <p:sp>
        <p:nvSpPr>
          <p:cNvPr id="5" name="TextBox 4">
            <a:extLst>
              <a:ext uri="{FF2B5EF4-FFF2-40B4-BE49-F238E27FC236}">
                <a16:creationId xmlns:a16="http://schemas.microsoft.com/office/drawing/2014/main" id="{955A1906-CDF1-4A14-AC7D-32C1C922CD86}"/>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429768" y="1828800"/>
            <a:ext cx="6135624" cy="4489704"/>
          </a:xfrm>
          <a:prstGeom prst="rect">
            <a:avLst/>
          </a:prstGeom>
        </p:spPr>
        <p:txBody>
          <a:bodyPr>
            <a:normAutofit/>
          </a:bodyPr>
          <a:lstStyle/>
          <a:p>
            <a:pPr marL="0" indent="0">
              <a:spcBef>
                <a:spcPts val="2500"/>
              </a:spcBef>
              <a:spcAft>
                <a:spcPts val="600"/>
              </a:spcAft>
              <a:buNone/>
            </a:pPr>
            <a:r>
              <a:rPr lang="en-US" sz="1400" b="1"/>
              <a:t>Innovative AI Visualization</a:t>
            </a:r>
          </a:p>
          <a:p>
            <a:pPr marL="0" lvl="1" indent="0">
              <a:spcBef>
                <a:spcPts val="1000"/>
              </a:spcBef>
              <a:spcAft>
                <a:spcPts val="600"/>
              </a:spcAft>
              <a:buNone/>
            </a:pPr>
            <a:r>
              <a:rPr lang="en-US" sz="1400"/>
              <a:t>Showcase a futuristic digital brain illustrating neural networks and artificial intelligence concepts vividly.</a:t>
            </a:r>
          </a:p>
          <a:p>
            <a:pPr marL="0" indent="0">
              <a:spcBef>
                <a:spcPts val="2500"/>
              </a:spcBef>
              <a:spcAft>
                <a:spcPts val="600"/>
              </a:spcAft>
              <a:buNone/>
            </a:pPr>
            <a:r>
              <a:rPr lang="en-US" sz="1400" b="1"/>
              <a:t>Modern AI Technology</a:t>
            </a:r>
          </a:p>
          <a:p>
            <a:pPr marL="0" lvl="1" indent="0">
              <a:spcBef>
                <a:spcPts val="1000"/>
              </a:spcBef>
              <a:spcAft>
                <a:spcPts val="600"/>
              </a:spcAft>
              <a:buNone/>
            </a:pPr>
            <a:r>
              <a:rPr lang="en-US" sz="1400"/>
              <a:t>Represent the cutting-edge and modern aspects of large language model technology through engaging visuals.</a:t>
            </a:r>
          </a:p>
        </p:txBody>
      </p:sp>
      <p:pic>
        <p:nvPicPr>
          <p:cNvPr id="4" name="Content Placeholder 3" descr="Abstract picture of the brain made up of patterns">
            <a:extLst>
              <a:ext uri="{FF2B5EF4-FFF2-40B4-BE49-F238E27FC236}">
                <a16:creationId xmlns:a16="http://schemas.microsoft.com/office/drawing/2014/main" id="{68AA1F23-3102-4B86-90FB-08CC0F4F6FE4}"/>
              </a:ext>
            </a:extLst>
          </p:cNvPr>
          <p:cNvPicPr>
            <a:picLocks noGrp="1" noChangeAspect="1"/>
          </p:cNvPicPr>
          <p:nvPr>
            <p:ph type="pic" sz="quarter" idx="13"/>
          </p:nvPr>
        </p:nvPicPr>
        <p:blipFill>
          <a:blip r:embed="rId3"/>
          <a:srcRect l="22088" r="20734" b="2"/>
          <a:stretch>
            <a:fillRect/>
          </a:stretch>
        </p:blipFill>
        <p:spPr>
          <a:xfrm>
            <a:off x="7353304" y="352327"/>
            <a:ext cx="4495799" cy="6172200"/>
          </a:xfrm>
          <a:prstGeom prst="rect">
            <a:avLst/>
          </a:prstGeom>
          <a:noFill/>
        </p:spPr>
      </p:pic>
    </p:spTree>
    <p:extLst>
      <p:ext uri="{BB962C8B-B14F-4D97-AF65-F5344CB8AC3E}">
        <p14:creationId xmlns:p14="http://schemas.microsoft.com/office/powerpoint/2010/main" val="280737668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anim calcmode="lin" valueType="num">
                                      <p:cBhvr>
                                        <p:cTn id="8" dur="250" fill="hold"/>
                                        <p:tgtEl>
                                          <p:spTgt spid="5"/>
                                        </p:tgtEl>
                                        <p:attrNameLst>
                                          <p:attrName>ppt_x</p:attrName>
                                        </p:attrNameLst>
                                      </p:cBhvr>
                                      <p:tavLst>
                                        <p:tav tm="0">
                                          <p:val>
                                            <p:strVal val="#ppt_x"/>
                                          </p:val>
                                        </p:tav>
                                        <p:tav tm="100000">
                                          <p:val>
                                            <p:strVal val="#ppt_x"/>
                                          </p:val>
                                        </p:tav>
                                      </p:tavLst>
                                    </p:anim>
                                    <p:anim calcmode="lin" valueType="num">
                                      <p:cBhvr>
                                        <p:cTn id="9" dur="25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520B7-6CFC-7155-77AF-0F52B54507BB}"/>
              </a:ext>
            </a:extLst>
          </p:cNvPr>
          <p:cNvSpPr>
            <a:spLocks noGrp="1"/>
          </p:cNvSpPr>
          <p:nvPr>
            <p:ph type="title"/>
          </p:nvPr>
        </p:nvSpPr>
        <p:spPr>
          <a:xfrm>
            <a:off x="429768" y="1810512"/>
            <a:ext cx="7772400" cy="4562856"/>
          </a:xfrm>
        </p:spPr>
        <p:txBody>
          <a:bodyPr anchor="b">
            <a:normAutofit/>
          </a:bodyPr>
          <a:lstStyle/>
          <a:p>
            <a:r>
              <a:rPr lang="en-US"/>
              <a:t>Course Overview: Your Path to LLM Mastery</a:t>
            </a:r>
          </a:p>
        </p:txBody>
      </p:sp>
      <p:sp>
        <p:nvSpPr>
          <p:cNvPr id="7" name="Text Placeholder 2">
            <a:extLst>
              <a:ext uri="{FF2B5EF4-FFF2-40B4-BE49-F238E27FC236}">
                <a16:creationId xmlns:a16="http://schemas.microsoft.com/office/drawing/2014/main" id="{9946719A-5C62-01EC-BCB7-8B2A68B3510E}"/>
              </a:ext>
            </a:extLst>
          </p:cNvPr>
          <p:cNvSpPr>
            <a:spLocks noGrp="1"/>
          </p:cNvSpPr>
          <p:nvPr>
            <p:ph type="body" idx="1"/>
          </p:nvPr>
        </p:nvSpPr>
        <p:spPr>
          <a:xfrm>
            <a:off x="429768" y="429768"/>
            <a:ext cx="7772400" cy="786384"/>
          </a:xfrm>
        </p:spPr>
        <p:txBody>
          <a:bodyPr/>
          <a:lstStyle/>
          <a:p>
            <a:endParaRPr lang="en-US"/>
          </a:p>
        </p:txBody>
      </p:sp>
    </p:spTree>
    <p:extLst>
      <p:ext uri="{BB962C8B-B14F-4D97-AF65-F5344CB8AC3E}">
        <p14:creationId xmlns:p14="http://schemas.microsoft.com/office/powerpoint/2010/main" val="16896304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57FA2-2EF2-FB38-9FE9-9E8BE3B5B3F3}"/>
              </a:ext>
            </a:extLst>
          </p:cNvPr>
          <p:cNvSpPr>
            <a:spLocks noGrp="1"/>
          </p:cNvSpPr>
          <p:nvPr>
            <p:ph type="title"/>
          </p:nvPr>
        </p:nvSpPr>
        <p:spPr>
          <a:xfrm>
            <a:off x="7196328" y="601755"/>
            <a:ext cx="4389120" cy="1527048"/>
          </a:xfrm>
        </p:spPr>
        <p:txBody>
          <a:bodyPr vert="horz" lIns="91440" tIns="45720" rIns="91440" bIns="45720" rtlCol="0" anchor="b">
            <a:normAutofit/>
          </a:bodyPr>
          <a:lstStyle/>
          <a:p>
            <a:r>
              <a:rPr lang="en-US" b="0" kern="1200">
                <a:latin typeface="+mj-lt"/>
                <a:ea typeface="+mj-ea"/>
                <a:cs typeface="+mj-cs"/>
              </a:rPr>
              <a:t>Brief MOOC Description and Objectives</a:t>
            </a:r>
          </a:p>
        </p:txBody>
      </p:sp>
      <p:pic>
        <p:nvPicPr>
          <p:cNvPr id="4" name="Content Placeholder 3" descr="E-learning education concept">
            <a:extLst>
              <a:ext uri="{FF2B5EF4-FFF2-40B4-BE49-F238E27FC236}">
                <a16:creationId xmlns:a16="http://schemas.microsoft.com/office/drawing/2014/main" id="{727B8BED-22A7-453E-93B1-B45013243CB0}"/>
              </a:ext>
            </a:extLst>
          </p:cNvPr>
          <p:cNvPicPr>
            <a:picLocks noGrp="1" noChangeAspect="1"/>
          </p:cNvPicPr>
          <p:nvPr>
            <p:ph type="pic" sz="quarter" idx="13"/>
          </p:nvPr>
        </p:nvPicPr>
        <p:blipFill>
          <a:blip r:embed="rId3"/>
          <a:srcRect l="2865" r="29546" b="-2"/>
          <a:stretch>
            <a:fillRect/>
          </a:stretch>
        </p:blipFill>
        <p:spPr>
          <a:xfrm>
            <a:off x="341522" y="342902"/>
            <a:ext cx="6249778" cy="6172343"/>
          </a:xfrm>
          <a:prstGeom prst="rect">
            <a:avLst/>
          </a:prstGeom>
          <a:noFill/>
        </p:spPr>
      </p:pic>
      <p:sp>
        <p:nvSpPr>
          <p:cNvPr id="5" name="TextBox 4">
            <a:extLst>
              <a:ext uri="{FF2B5EF4-FFF2-40B4-BE49-F238E27FC236}">
                <a16:creationId xmlns:a16="http://schemas.microsoft.com/office/drawing/2014/main" id="{0FC50742-36E8-4709-B4B0-195148D9DAD6}"/>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7196328" y="2276856"/>
            <a:ext cx="4389120" cy="4041648"/>
          </a:xfrm>
          <a:prstGeom prst="rect">
            <a:avLst/>
          </a:prstGeom>
        </p:spPr>
        <p:txBody>
          <a:bodyPr>
            <a:normAutofit/>
          </a:bodyPr>
          <a:lstStyle/>
          <a:p>
            <a:pPr marL="0" indent="0">
              <a:spcBef>
                <a:spcPts val="2500"/>
              </a:spcBef>
              <a:spcAft>
                <a:spcPts val="600"/>
              </a:spcAft>
              <a:buFont typeface="Arial" panose="020B0604020202020204" pitchFamily="34" charset="0"/>
              <a:buNone/>
            </a:pPr>
            <a:r>
              <a:rPr lang="en-US" sz="1400" b="1"/>
              <a:t>Course Purpose Overview</a:t>
            </a:r>
          </a:p>
          <a:p>
            <a:pPr marL="0" lvl="1" indent="0">
              <a:spcBef>
                <a:spcPts val="1000"/>
              </a:spcBef>
              <a:spcAft>
                <a:spcPts val="600"/>
              </a:spcAft>
              <a:buFont typeface="Arial" panose="020B0604020202020204" pitchFamily="34" charset="0"/>
              <a:buNone/>
            </a:pPr>
            <a:r>
              <a:rPr lang="en-US" sz="1400"/>
              <a:t>The MOOC aims to provide comprehensive knowledge and practical skills on the subject matter.</a:t>
            </a:r>
          </a:p>
          <a:p>
            <a:pPr marL="0" indent="0">
              <a:spcBef>
                <a:spcPts val="2500"/>
              </a:spcBef>
              <a:spcAft>
                <a:spcPts val="600"/>
              </a:spcAft>
              <a:buFont typeface="Arial" panose="020B0604020202020204" pitchFamily="34" charset="0"/>
              <a:buNone/>
            </a:pPr>
            <a:r>
              <a:rPr lang="en-US" sz="1400" b="1"/>
              <a:t>Key Learning Objectives</a:t>
            </a:r>
          </a:p>
          <a:p>
            <a:pPr marL="0" lvl="1" indent="0">
              <a:spcBef>
                <a:spcPts val="1000"/>
              </a:spcBef>
              <a:spcAft>
                <a:spcPts val="600"/>
              </a:spcAft>
              <a:buFont typeface="Arial" panose="020B0604020202020204" pitchFamily="34" charset="0"/>
              <a:buNone/>
            </a:pPr>
            <a:r>
              <a:rPr lang="en-US" sz="1400"/>
              <a:t>Students will achieve specific competencies and understanding outlined at the start of the course.</a:t>
            </a:r>
          </a:p>
        </p:txBody>
      </p:sp>
    </p:spTree>
    <p:extLst>
      <p:ext uri="{BB962C8B-B14F-4D97-AF65-F5344CB8AC3E}">
        <p14:creationId xmlns:p14="http://schemas.microsoft.com/office/powerpoint/2010/main" val="236243676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anim calcmode="lin" valueType="num">
                                      <p:cBhvr>
                                        <p:cTn id="8" dur="250" fill="hold"/>
                                        <p:tgtEl>
                                          <p:spTgt spid="5"/>
                                        </p:tgtEl>
                                        <p:attrNameLst>
                                          <p:attrName>ppt_x</p:attrName>
                                        </p:attrNameLst>
                                      </p:cBhvr>
                                      <p:tavLst>
                                        <p:tav tm="0">
                                          <p:val>
                                            <p:strVal val="#ppt_x"/>
                                          </p:val>
                                        </p:tav>
                                        <p:tav tm="100000">
                                          <p:val>
                                            <p:strVal val="#ppt_x"/>
                                          </p:val>
                                        </p:tav>
                                      </p:tavLst>
                                    </p:anim>
                                    <p:anim calcmode="lin" valueType="num">
                                      <p:cBhvr>
                                        <p:cTn id="9" dur="25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BD8867-4F1B-7463-7CC8-BF05B5210BD4}"/>
              </a:ext>
            </a:extLst>
          </p:cNvPr>
          <p:cNvSpPr>
            <a:spLocks noGrp="1"/>
          </p:cNvSpPr>
          <p:nvPr>
            <p:ph type="title"/>
          </p:nvPr>
        </p:nvSpPr>
        <p:spPr>
          <a:xfrm>
            <a:off x="8311896" y="1078992"/>
            <a:ext cx="3273552" cy="1947672"/>
          </a:xfrm>
        </p:spPr>
        <p:txBody>
          <a:bodyPr vert="horz" lIns="91440" tIns="45720" rIns="91440" bIns="45720" rtlCol="0" anchor="b">
            <a:normAutofit/>
          </a:bodyPr>
          <a:lstStyle/>
          <a:p>
            <a:r>
              <a:rPr lang="en-US" b="0" kern="1200">
                <a:latin typeface="+mj-lt"/>
                <a:ea typeface="+mj-ea"/>
                <a:cs typeface="+mj-cs"/>
              </a:rPr>
              <a:t>Visual: Online Learning Platform Image</a:t>
            </a:r>
          </a:p>
        </p:txBody>
      </p:sp>
      <p:pic>
        <p:nvPicPr>
          <p:cNvPr id="4" name="Content Placeholder 3" descr="Students using laptops in classroom">
            <a:extLst>
              <a:ext uri="{FF2B5EF4-FFF2-40B4-BE49-F238E27FC236}">
                <a16:creationId xmlns:a16="http://schemas.microsoft.com/office/drawing/2014/main" id="{B340D412-77A3-435C-8175-060CAFE22D0C}"/>
              </a:ext>
            </a:extLst>
          </p:cNvPr>
          <p:cNvPicPr>
            <a:picLocks noGrp="1" noChangeAspect="1"/>
          </p:cNvPicPr>
          <p:nvPr>
            <p:ph type="pic" sz="quarter" idx="13"/>
          </p:nvPr>
        </p:nvPicPr>
        <p:blipFill>
          <a:blip r:embed="rId3"/>
          <a:srcRect l="20065" r="1" b="1"/>
          <a:stretch>
            <a:fillRect/>
          </a:stretch>
        </p:blipFill>
        <p:spPr>
          <a:xfrm>
            <a:off x="342900" y="342901"/>
            <a:ext cx="7391400" cy="6172200"/>
          </a:xfrm>
          <a:prstGeom prst="rect">
            <a:avLst/>
          </a:prstGeom>
          <a:noFill/>
        </p:spPr>
      </p:pic>
      <p:sp>
        <p:nvSpPr>
          <p:cNvPr id="5" name="TextBox 4">
            <a:extLst>
              <a:ext uri="{FF2B5EF4-FFF2-40B4-BE49-F238E27FC236}">
                <a16:creationId xmlns:a16="http://schemas.microsoft.com/office/drawing/2014/main" id="{9535DF38-33E4-4DAE-8440-3C9DA938E272}"/>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8311896" y="3099816"/>
            <a:ext cx="3273552" cy="2953512"/>
          </a:xfrm>
          <a:prstGeom prst="rect">
            <a:avLst/>
          </a:prstGeom>
        </p:spPr>
        <p:txBody>
          <a:bodyPr>
            <a:normAutofit/>
          </a:bodyPr>
          <a:lstStyle/>
          <a:p>
            <a:pPr marL="0" indent="0">
              <a:spcBef>
                <a:spcPts val="2500"/>
              </a:spcBef>
              <a:spcAft>
                <a:spcPts val="600"/>
              </a:spcAft>
              <a:buNone/>
            </a:pPr>
            <a:r>
              <a:rPr lang="en-US" sz="1400" b="1"/>
              <a:t>Digital Learning Environment</a:t>
            </a:r>
          </a:p>
          <a:p>
            <a:pPr marL="0" lvl="1" indent="0">
              <a:spcBef>
                <a:spcPts val="1000"/>
              </a:spcBef>
              <a:spcAft>
                <a:spcPts val="600"/>
              </a:spcAft>
              <a:buNone/>
            </a:pPr>
            <a:r>
              <a:rPr lang="en-US" sz="1400"/>
              <a:t>The platform offers an interactive digital space for students to engage with educational content and peers.</a:t>
            </a:r>
          </a:p>
          <a:p>
            <a:pPr marL="0" indent="0">
              <a:spcBef>
                <a:spcPts val="2500"/>
              </a:spcBef>
              <a:spcAft>
                <a:spcPts val="600"/>
              </a:spcAft>
              <a:buNone/>
            </a:pPr>
            <a:r>
              <a:rPr lang="en-US" sz="1400" b="1"/>
              <a:t>Student Engagement</a:t>
            </a:r>
          </a:p>
          <a:p>
            <a:pPr marL="0" lvl="1" indent="0">
              <a:spcBef>
                <a:spcPts val="1000"/>
              </a:spcBef>
              <a:spcAft>
                <a:spcPts val="600"/>
              </a:spcAft>
              <a:buNone/>
            </a:pPr>
            <a:r>
              <a:rPr lang="en-US" sz="1400"/>
              <a:t>Visuals encourage active participation and collaboration among students within the online platform.</a:t>
            </a:r>
          </a:p>
        </p:txBody>
      </p:sp>
    </p:spTree>
    <p:extLst>
      <p:ext uri="{BB962C8B-B14F-4D97-AF65-F5344CB8AC3E}">
        <p14:creationId xmlns:p14="http://schemas.microsoft.com/office/powerpoint/2010/main" val="12972424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anim calcmode="lin" valueType="num">
                                      <p:cBhvr>
                                        <p:cTn id="8" dur="250" fill="hold"/>
                                        <p:tgtEl>
                                          <p:spTgt spid="5"/>
                                        </p:tgtEl>
                                        <p:attrNameLst>
                                          <p:attrName>ppt_x</p:attrName>
                                        </p:attrNameLst>
                                      </p:cBhvr>
                                      <p:tavLst>
                                        <p:tav tm="0">
                                          <p:val>
                                            <p:strVal val="#ppt_x"/>
                                          </p:val>
                                        </p:tav>
                                        <p:tav tm="100000">
                                          <p:val>
                                            <p:strVal val="#ppt_x"/>
                                          </p:val>
                                        </p:tav>
                                      </p:tavLst>
                                    </p:anim>
                                    <p:anim calcmode="lin" valueType="num">
                                      <p:cBhvr>
                                        <p:cTn id="9" dur="25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A282B2-0646-A879-9D0C-F00F81AE4DEC}"/>
              </a:ext>
            </a:extLst>
          </p:cNvPr>
          <p:cNvSpPr>
            <a:spLocks noGrp="1"/>
          </p:cNvSpPr>
          <p:nvPr>
            <p:ph type="title"/>
          </p:nvPr>
        </p:nvSpPr>
        <p:spPr>
          <a:xfrm>
            <a:off x="429768" y="1810512"/>
            <a:ext cx="7772400" cy="4562856"/>
          </a:xfrm>
        </p:spPr>
        <p:txBody>
          <a:bodyPr anchor="b">
            <a:normAutofit/>
          </a:bodyPr>
          <a:lstStyle/>
          <a:p>
            <a:r>
              <a:rPr lang="en-US" sz="7400"/>
              <a:t>Module 1 – Introduction to Large Language Models</a:t>
            </a:r>
          </a:p>
        </p:txBody>
      </p:sp>
      <p:sp>
        <p:nvSpPr>
          <p:cNvPr id="7" name="Text Placeholder 2">
            <a:extLst>
              <a:ext uri="{FF2B5EF4-FFF2-40B4-BE49-F238E27FC236}">
                <a16:creationId xmlns:a16="http://schemas.microsoft.com/office/drawing/2014/main" id="{066618B0-F563-0483-11C4-D78AE7027BA4}"/>
              </a:ext>
            </a:extLst>
          </p:cNvPr>
          <p:cNvSpPr>
            <a:spLocks noGrp="1"/>
          </p:cNvSpPr>
          <p:nvPr>
            <p:ph type="body" idx="1"/>
          </p:nvPr>
        </p:nvSpPr>
        <p:spPr>
          <a:xfrm>
            <a:off x="429768" y="429768"/>
            <a:ext cx="7772400" cy="786384"/>
          </a:xfrm>
        </p:spPr>
        <p:txBody>
          <a:bodyPr/>
          <a:lstStyle/>
          <a:p>
            <a:endParaRPr lang="en-US"/>
          </a:p>
        </p:txBody>
      </p:sp>
    </p:spTree>
    <p:extLst>
      <p:ext uri="{BB962C8B-B14F-4D97-AF65-F5344CB8AC3E}">
        <p14:creationId xmlns:p14="http://schemas.microsoft.com/office/powerpoint/2010/main" val="7583815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DuneVTI">
  <a:themeElements>
    <a:clrScheme name="Dune Palette">
      <a:dk1>
        <a:srgbClr val="131313"/>
      </a:dk1>
      <a:lt1>
        <a:sysClr val="window" lastClr="FFFFFF"/>
      </a:lt1>
      <a:dk2>
        <a:srgbClr val="203430"/>
      </a:dk2>
      <a:lt2>
        <a:srgbClr val="F0EDE6"/>
      </a:lt2>
      <a:accent1>
        <a:srgbClr val="A57361"/>
      </a:accent1>
      <a:accent2>
        <a:srgbClr val="CD9979"/>
      </a:accent2>
      <a:accent3>
        <a:srgbClr val="4E6C67"/>
      </a:accent3>
      <a:accent4>
        <a:srgbClr val="BA958C"/>
      </a:accent4>
      <a:accent5>
        <a:srgbClr val="A08C60"/>
      </a:accent5>
      <a:accent6>
        <a:srgbClr val="956969"/>
      </a:accent6>
      <a:hlink>
        <a:srgbClr val="B0685E"/>
      </a:hlink>
      <a:folHlink>
        <a:srgbClr val="5E827E"/>
      </a:folHlink>
    </a:clrScheme>
    <a:fontScheme name="Neue Haas">
      <a:majorFont>
        <a:latin typeface="Neue Haas Grotesk Text Pro"/>
        <a:ea typeface=""/>
        <a:cs typeface=""/>
      </a:majorFont>
      <a:minorFont>
        <a:latin typeface="Neue Haas Grotesk Tex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une_win32_DN_v2" id="{97A7A9A4-5677-45E2-BAC9-3A76DA18A86D}" vid="{E1353FFA-7ECE-4894-957E-EAB589AB129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6</TotalTime>
  <Words>2950</Words>
  <Application>Microsoft Office PowerPoint</Application>
  <PresentationFormat>Widescreen</PresentationFormat>
  <Paragraphs>290</Paragraphs>
  <Slides>42</Slides>
  <Notes>42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42</vt:i4>
      </vt:variant>
    </vt:vector>
  </HeadingPairs>
  <TitlesOfParts>
    <vt:vector size="46" baseType="lpstr">
      <vt:lpstr>Aptos</vt:lpstr>
      <vt:lpstr>Arial</vt:lpstr>
      <vt:lpstr>Neue Haas Grotesk Text Pro</vt:lpstr>
      <vt:lpstr>DuneVTI</vt:lpstr>
      <vt:lpstr>Large Language Model Agents (LLM) Education Course: A Comprehensive MOOC for Students, Researchers, and Professionals</vt:lpstr>
      <vt:lpstr>Course Agenda Overview</vt:lpstr>
      <vt:lpstr>Title Slide: Welcome to LLM Education Course</vt:lpstr>
      <vt:lpstr>Course Name and Subtitle</vt:lpstr>
      <vt:lpstr>Modern, Engaging AI-Themed Image</vt:lpstr>
      <vt:lpstr>Course Overview: Your Path to LLM Mastery</vt:lpstr>
      <vt:lpstr>Brief MOOC Description and Objectives</vt:lpstr>
      <vt:lpstr>Visual: Online Learning Platform Image</vt:lpstr>
      <vt:lpstr>Module 1 – Introduction to Large Language Models</vt:lpstr>
      <vt:lpstr>What LLMs Are and What They Can Do</vt:lpstr>
      <vt:lpstr>Visual: AI Brain or Neural Network</vt:lpstr>
      <vt:lpstr>Module 1 – History and Evolution of LLMs</vt:lpstr>
      <vt:lpstr>Overview From Early Models to GPT-4</vt:lpstr>
      <vt:lpstr>Visual: Timeline of LLM Milestones</vt:lpstr>
      <vt:lpstr>Module 1 – Real-World Applications of LLMs</vt:lpstr>
      <vt:lpstr>Industries Transformed: Education, Business, Healthcare</vt:lpstr>
      <vt:lpstr>Visual: Collage Showing Sectors</vt:lpstr>
      <vt:lpstr>Module 2 – LLM Architecture: Neural Networks &amp; Transformers</vt:lpstr>
      <vt:lpstr>Key Components: Layers, Attention, Transformers</vt:lpstr>
      <vt:lpstr>Visual: Schematic Diagram of Model</vt:lpstr>
      <vt:lpstr>Module 2 – Processing Inputs and Outputs</vt:lpstr>
      <vt:lpstr>How LLMs Handle Queries and Generate Responses</vt:lpstr>
      <vt:lpstr>Visual: Input/Output Flowchart</vt:lpstr>
      <vt:lpstr>Module 2 – Training and Fine-Tuning LLMs</vt:lpstr>
      <vt:lpstr>Overview of Pre-Training, Transfer Learning, Fine-Tuning</vt:lpstr>
      <vt:lpstr>Visual: Coding Interface or Training Process</vt:lpstr>
      <vt:lpstr>Module 3 – Natural Language Processing Basics</vt:lpstr>
      <vt:lpstr>Tokenization, Stemming, Lemmatization Principles</vt:lpstr>
      <vt:lpstr>Visual: Text Analysis Diagram</vt:lpstr>
      <vt:lpstr>Module 3 – Common NLP Tasks with LLMs</vt:lpstr>
      <vt:lpstr>Classification, Sentiment Analysis, Summarization</vt:lpstr>
      <vt:lpstr>Visual: Dashboard or Analytics Image</vt:lpstr>
      <vt:lpstr>Module 4 – LLM Applications Across Industries</vt:lpstr>
      <vt:lpstr>Customer Service, Healthcare, Marketing Uses</vt:lpstr>
      <vt:lpstr>Visual: Industry Icons</vt:lpstr>
      <vt:lpstr>Module 5 – Ethics in LLMs: Challenges and Responsibilities</vt:lpstr>
      <vt:lpstr>Bias, Privacy, Explainability, Responsible AI</vt:lpstr>
      <vt:lpstr>Visual: Balanced Scales</vt:lpstr>
      <vt:lpstr>Module 6 – Advanced Topics: Multimodal &amp; Dialogue Systems</vt:lpstr>
      <vt:lpstr>Combining Text, Images, and Interactive AI</vt:lpstr>
      <vt:lpstr>Visual: Futuristic AI Concept</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Sisovin Chieng</dc:creator>
  <cp:lastModifiedBy>Sisovin Chieng</cp:lastModifiedBy>
  <cp:revision>1</cp:revision>
  <dcterms:created xsi:type="dcterms:W3CDTF">2025-11-08T07:54:30Z</dcterms:created>
  <dcterms:modified xsi:type="dcterms:W3CDTF">2025-11-08T08:01:18Z</dcterms:modified>
</cp:coreProperties>
</file>